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91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8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7" r:id="rId22"/>
    <p:sldId id="308" r:id="rId23"/>
    <p:sldId id="309" r:id="rId24"/>
    <p:sldId id="310" r:id="rId25"/>
    <p:sldId id="311" r:id="rId26"/>
    <p:sldId id="287" r:id="rId27"/>
    <p:sldId id="284" r:id="rId28"/>
    <p:sldId id="285" r:id="rId29"/>
    <p:sldId id="286" r:id="rId30"/>
    <p:sldId id="29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282" r:id="rId45"/>
    <p:sldId id="283" r:id="rId46"/>
    <p:sldId id="289" r:id="rId47"/>
    <p:sldId id="29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1DCC6-6C74-4BB8-998E-2894EA9896E2}" v="165" dt="2022-11-28T19:00:27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vanraja8219@outlook.com" userId="15df1c2bacc6a965" providerId="LiveId" clId="{4E31DCC6-6C74-4BB8-998E-2894EA9896E2}"/>
    <pc:docChg chg="undo custSel addSld delSld modSld">
      <pc:chgData name="yuvanraja8219@outlook.com" userId="15df1c2bacc6a965" providerId="LiveId" clId="{4E31DCC6-6C74-4BB8-998E-2894EA9896E2}" dt="2022-12-02T06:48:49.058" v="7397" actId="313"/>
      <pc:docMkLst>
        <pc:docMk/>
      </pc:docMkLst>
      <pc:sldChg chg="addSp delSp modSp del mod">
        <pc:chgData name="yuvanraja8219@outlook.com" userId="15df1c2bacc6a965" providerId="LiveId" clId="{4E31DCC6-6C74-4BB8-998E-2894EA9896E2}" dt="2022-11-26T06:23:44.152" v="3904" actId="47"/>
        <pc:sldMkLst>
          <pc:docMk/>
          <pc:sldMk cId="1990120972" sldId="256"/>
        </pc:sldMkLst>
        <pc:spChg chg="mod">
          <ac:chgData name="yuvanraja8219@outlook.com" userId="15df1c2bacc6a965" providerId="LiveId" clId="{4E31DCC6-6C74-4BB8-998E-2894EA9896E2}" dt="2022-11-26T06:21:39.562" v="3642" actId="27636"/>
          <ac:spMkLst>
            <pc:docMk/>
            <pc:sldMk cId="1990120972" sldId="256"/>
            <ac:spMk id="2" creationId="{F0D83FC8-350C-DBDF-33DC-ECB0BD05E03B}"/>
          </ac:spMkLst>
        </pc:spChg>
        <pc:spChg chg="mod">
          <ac:chgData name="yuvanraja8219@outlook.com" userId="15df1c2bacc6a965" providerId="LiveId" clId="{4E31DCC6-6C74-4BB8-998E-2894EA9896E2}" dt="2022-11-26T06:20:45.202" v="3634" actId="14100"/>
          <ac:spMkLst>
            <pc:docMk/>
            <pc:sldMk cId="1990120972" sldId="256"/>
            <ac:spMk id="3" creationId="{8FE8F14C-3F7A-0797-FF9F-0ECB0B3931D4}"/>
          </ac:spMkLst>
        </pc:spChg>
        <pc:spChg chg="add del">
          <ac:chgData name="yuvanraja8219@outlook.com" userId="15df1c2bacc6a965" providerId="LiveId" clId="{4E31DCC6-6C74-4BB8-998E-2894EA9896E2}" dt="2022-11-26T06:21:14.444" v="3639" actId="22"/>
          <ac:spMkLst>
            <pc:docMk/>
            <pc:sldMk cId="1990120972" sldId="256"/>
            <ac:spMk id="6" creationId="{42442409-C534-1F59-D406-2DEBEB1CEA18}"/>
          </ac:spMkLst>
        </pc:spChg>
        <pc:picChg chg="add del mod">
          <ac:chgData name="yuvanraja8219@outlook.com" userId="15df1c2bacc6a965" providerId="LiveId" clId="{4E31DCC6-6C74-4BB8-998E-2894EA9896E2}" dt="2022-11-26T06:23:34.055" v="3902" actId="21"/>
          <ac:picMkLst>
            <pc:docMk/>
            <pc:sldMk cId="1990120972" sldId="256"/>
            <ac:picMk id="4" creationId="{C2B548F2-BC22-37CF-7E1C-AA32A5AFF5EA}"/>
          </ac:picMkLst>
        </pc:picChg>
      </pc:sldChg>
      <pc:sldChg chg="modSp mod">
        <pc:chgData name="yuvanraja8219@outlook.com" userId="15df1c2bacc6a965" providerId="LiveId" clId="{4E31DCC6-6C74-4BB8-998E-2894EA9896E2}" dt="2022-11-27T15:10:22.925" v="6182" actId="207"/>
        <pc:sldMkLst>
          <pc:docMk/>
          <pc:sldMk cId="2348088519" sldId="257"/>
        </pc:sldMkLst>
        <pc:spChg chg="mod">
          <ac:chgData name="yuvanraja8219@outlook.com" userId="15df1c2bacc6a965" providerId="LiveId" clId="{4E31DCC6-6C74-4BB8-998E-2894EA9896E2}" dt="2022-11-27T15:10:22.925" v="6182" actId="207"/>
          <ac:spMkLst>
            <pc:docMk/>
            <pc:sldMk cId="2348088519" sldId="257"/>
            <ac:spMk id="2" creationId="{3CD84FEB-4564-DB65-08BC-6F92699AF8B2}"/>
          </ac:spMkLst>
        </pc:spChg>
        <pc:spChg chg="mod">
          <ac:chgData name="yuvanraja8219@outlook.com" userId="15df1c2bacc6a965" providerId="LiveId" clId="{4E31DCC6-6C74-4BB8-998E-2894EA9896E2}" dt="2022-11-27T14:53:05.707" v="5969" actId="12"/>
          <ac:spMkLst>
            <pc:docMk/>
            <pc:sldMk cId="2348088519" sldId="257"/>
            <ac:spMk id="3" creationId="{A0DDA16A-3978-D727-ED9C-24AF624E1849}"/>
          </ac:spMkLst>
        </pc:spChg>
      </pc:sldChg>
      <pc:sldChg chg="modSp mod">
        <pc:chgData name="yuvanraja8219@outlook.com" userId="15df1c2bacc6a965" providerId="LiveId" clId="{4E31DCC6-6C74-4BB8-998E-2894EA9896E2}" dt="2022-11-27T15:10:30.535" v="6183" actId="207"/>
        <pc:sldMkLst>
          <pc:docMk/>
          <pc:sldMk cId="807445666" sldId="258"/>
        </pc:sldMkLst>
        <pc:spChg chg="mod">
          <ac:chgData name="yuvanraja8219@outlook.com" userId="15df1c2bacc6a965" providerId="LiveId" clId="{4E31DCC6-6C74-4BB8-998E-2894EA9896E2}" dt="2022-11-27T15:10:30.535" v="6183" actId="207"/>
          <ac:spMkLst>
            <pc:docMk/>
            <pc:sldMk cId="807445666" sldId="258"/>
            <ac:spMk id="2" creationId="{87DDE88F-EA35-7778-B3FD-F7ECF6BA94D2}"/>
          </ac:spMkLst>
        </pc:spChg>
        <pc:picChg chg="mod">
          <ac:chgData name="yuvanraja8219@outlook.com" userId="15df1c2bacc6a965" providerId="LiveId" clId="{4E31DCC6-6C74-4BB8-998E-2894EA9896E2}" dt="2022-11-27T14:48:27.275" v="5669" actId="1076"/>
          <ac:picMkLst>
            <pc:docMk/>
            <pc:sldMk cId="807445666" sldId="258"/>
            <ac:picMk id="1026" creationId="{35422106-8B39-3ECE-D7C2-65571F9A4B08}"/>
          </ac:picMkLst>
        </pc:picChg>
      </pc:sldChg>
      <pc:sldChg chg="modSp mod">
        <pc:chgData name="yuvanraja8219@outlook.com" userId="15df1c2bacc6a965" providerId="LiveId" clId="{4E31DCC6-6C74-4BB8-998E-2894EA9896E2}" dt="2022-11-27T15:10:36.686" v="6184" actId="207"/>
        <pc:sldMkLst>
          <pc:docMk/>
          <pc:sldMk cId="593010100" sldId="259"/>
        </pc:sldMkLst>
        <pc:spChg chg="mod">
          <ac:chgData name="yuvanraja8219@outlook.com" userId="15df1c2bacc6a965" providerId="LiveId" clId="{4E31DCC6-6C74-4BB8-998E-2894EA9896E2}" dt="2022-11-27T15:10:36.686" v="6184" actId="207"/>
          <ac:spMkLst>
            <pc:docMk/>
            <pc:sldMk cId="593010100" sldId="259"/>
            <ac:spMk id="2" creationId="{3A937BCA-F0A0-B78C-AE19-4FD3A43DAE18}"/>
          </ac:spMkLst>
        </pc:spChg>
        <pc:spChg chg="mod">
          <ac:chgData name="yuvanraja8219@outlook.com" userId="15df1c2bacc6a965" providerId="LiveId" clId="{4E31DCC6-6C74-4BB8-998E-2894EA9896E2}" dt="2022-11-27T14:52:53.481" v="5968" actId="14100"/>
          <ac:spMkLst>
            <pc:docMk/>
            <pc:sldMk cId="593010100" sldId="259"/>
            <ac:spMk id="3" creationId="{7EBDE5BD-79C3-65DE-F767-4110CB2F24CA}"/>
          </ac:spMkLst>
        </pc:spChg>
      </pc:sldChg>
      <pc:sldChg chg="delSp modSp mod">
        <pc:chgData name="yuvanraja8219@outlook.com" userId="15df1c2bacc6a965" providerId="LiveId" clId="{4E31DCC6-6C74-4BB8-998E-2894EA9896E2}" dt="2022-11-27T15:13:41.860" v="6343" actId="21"/>
        <pc:sldMkLst>
          <pc:docMk/>
          <pc:sldMk cId="3491794218" sldId="260"/>
        </pc:sldMkLst>
        <pc:spChg chg="mod">
          <ac:chgData name="yuvanraja8219@outlook.com" userId="15df1c2bacc6a965" providerId="LiveId" clId="{4E31DCC6-6C74-4BB8-998E-2894EA9896E2}" dt="2022-11-27T15:10:42" v="6185" actId="207"/>
          <ac:spMkLst>
            <pc:docMk/>
            <pc:sldMk cId="3491794218" sldId="260"/>
            <ac:spMk id="2" creationId="{A6D16B9B-2C7C-0487-2330-351CE5C550F5}"/>
          </ac:spMkLst>
        </pc:spChg>
        <pc:spChg chg="del mod">
          <ac:chgData name="yuvanraja8219@outlook.com" userId="15df1c2bacc6a965" providerId="LiveId" clId="{4E31DCC6-6C74-4BB8-998E-2894EA9896E2}" dt="2022-11-27T15:13:41.860" v="6343" actId="21"/>
          <ac:spMkLst>
            <pc:docMk/>
            <pc:sldMk cId="3491794218" sldId="260"/>
            <ac:spMk id="4" creationId="{33CB9E35-E418-777C-7A6E-C02C304E8164}"/>
          </ac:spMkLst>
        </pc:spChg>
      </pc:sldChg>
      <pc:sldChg chg="modSp mod">
        <pc:chgData name="yuvanraja8219@outlook.com" userId="15df1c2bacc6a965" providerId="LiveId" clId="{4E31DCC6-6C74-4BB8-998E-2894EA9896E2}" dt="2022-11-27T15:10:17.707" v="6181" actId="207"/>
        <pc:sldMkLst>
          <pc:docMk/>
          <pc:sldMk cId="2930874534" sldId="261"/>
        </pc:sldMkLst>
        <pc:spChg chg="mod">
          <ac:chgData name="yuvanraja8219@outlook.com" userId="15df1c2bacc6a965" providerId="LiveId" clId="{4E31DCC6-6C74-4BB8-998E-2894EA9896E2}" dt="2022-11-27T15:10:17.707" v="6181" actId="207"/>
          <ac:spMkLst>
            <pc:docMk/>
            <pc:sldMk cId="2930874534" sldId="261"/>
            <ac:spMk id="2" creationId="{12AE11A0-EE4B-C7D9-81FB-69F6D7C82ECB}"/>
          </ac:spMkLst>
        </pc:spChg>
        <pc:spChg chg="mod">
          <ac:chgData name="yuvanraja8219@outlook.com" userId="15df1c2bacc6a965" providerId="LiveId" clId="{4E31DCC6-6C74-4BB8-998E-2894EA9896E2}" dt="2022-11-27T14:49:42.709" v="5681" actId="207"/>
          <ac:spMkLst>
            <pc:docMk/>
            <pc:sldMk cId="2930874534" sldId="261"/>
            <ac:spMk id="3" creationId="{6BD09557-6161-CE8B-710D-E970BD4FD3C4}"/>
          </ac:spMkLst>
        </pc:spChg>
      </pc:sldChg>
      <pc:sldChg chg="modSp mod">
        <pc:chgData name="yuvanraja8219@outlook.com" userId="15df1c2bacc6a965" providerId="LiveId" clId="{4E31DCC6-6C74-4BB8-998E-2894EA9896E2}" dt="2022-11-27T15:10:49.961" v="6186" actId="207"/>
        <pc:sldMkLst>
          <pc:docMk/>
          <pc:sldMk cId="1262594257" sldId="262"/>
        </pc:sldMkLst>
        <pc:spChg chg="mod">
          <ac:chgData name="yuvanraja8219@outlook.com" userId="15df1c2bacc6a965" providerId="LiveId" clId="{4E31DCC6-6C74-4BB8-998E-2894EA9896E2}" dt="2022-11-27T15:10:49.961" v="6186" actId="207"/>
          <ac:spMkLst>
            <pc:docMk/>
            <pc:sldMk cId="1262594257" sldId="262"/>
            <ac:spMk id="2" creationId="{80DC7469-F00A-F183-CC39-F11F9BF46CD4}"/>
          </ac:spMkLst>
        </pc:spChg>
        <pc:spChg chg="mod">
          <ac:chgData name="yuvanraja8219@outlook.com" userId="15df1c2bacc6a965" providerId="LiveId" clId="{4E31DCC6-6C74-4BB8-998E-2894EA9896E2}" dt="2022-11-27T14:54:22.882" v="5975" actId="14100"/>
          <ac:spMkLst>
            <pc:docMk/>
            <pc:sldMk cId="1262594257" sldId="262"/>
            <ac:spMk id="3" creationId="{DC44F420-EB4D-A1EC-DF20-A4C5E75086BA}"/>
          </ac:spMkLst>
        </pc:spChg>
      </pc:sldChg>
      <pc:sldChg chg="modSp mod">
        <pc:chgData name="yuvanraja8219@outlook.com" userId="15df1c2bacc6a965" providerId="LiveId" clId="{4E31DCC6-6C74-4BB8-998E-2894EA9896E2}" dt="2022-11-27T15:12:10.563" v="6197" actId="207"/>
        <pc:sldMkLst>
          <pc:docMk/>
          <pc:sldMk cId="3280131048" sldId="263"/>
        </pc:sldMkLst>
        <pc:spChg chg="mod">
          <ac:chgData name="yuvanraja8219@outlook.com" userId="15df1c2bacc6a965" providerId="LiveId" clId="{4E31DCC6-6C74-4BB8-998E-2894EA9896E2}" dt="2022-11-27T15:12:10.563" v="6197" actId="207"/>
          <ac:spMkLst>
            <pc:docMk/>
            <pc:sldMk cId="3280131048" sldId="263"/>
            <ac:spMk id="2" creationId="{743ED179-C40B-0504-7D77-EF063AAFBB04}"/>
          </ac:spMkLst>
        </pc:spChg>
        <pc:spChg chg="mod">
          <ac:chgData name="yuvanraja8219@outlook.com" userId="15df1c2bacc6a965" providerId="LiveId" clId="{4E31DCC6-6C74-4BB8-998E-2894EA9896E2}" dt="2022-11-27T14:54:13.385" v="5974" actId="12"/>
          <ac:spMkLst>
            <pc:docMk/>
            <pc:sldMk cId="3280131048" sldId="263"/>
            <ac:spMk id="3" creationId="{D89F4B33-4F7B-41B5-398B-BCF40464AA09}"/>
          </ac:spMkLst>
        </pc:spChg>
      </pc:sldChg>
      <pc:sldChg chg="modSp mod">
        <pc:chgData name="yuvanraja8219@outlook.com" userId="15df1c2bacc6a965" providerId="LiveId" clId="{4E31DCC6-6C74-4BB8-998E-2894EA9896E2}" dt="2022-11-27T15:11:53.012" v="6195" actId="207"/>
        <pc:sldMkLst>
          <pc:docMk/>
          <pc:sldMk cId="1769725639" sldId="264"/>
        </pc:sldMkLst>
        <pc:spChg chg="mod">
          <ac:chgData name="yuvanraja8219@outlook.com" userId="15df1c2bacc6a965" providerId="LiveId" clId="{4E31DCC6-6C74-4BB8-998E-2894EA9896E2}" dt="2022-11-27T15:11:53.012" v="6195" actId="207"/>
          <ac:spMkLst>
            <pc:docMk/>
            <pc:sldMk cId="1769725639" sldId="264"/>
            <ac:spMk id="2" creationId="{A89A0E3C-F26B-7D1D-2342-A50FAA50A336}"/>
          </ac:spMkLst>
        </pc:spChg>
        <pc:spChg chg="mod">
          <ac:chgData name="yuvanraja8219@outlook.com" userId="15df1c2bacc6a965" providerId="LiveId" clId="{4E31DCC6-6C74-4BB8-998E-2894EA9896E2}" dt="2022-11-27T14:55:11.002" v="5981" actId="27636"/>
          <ac:spMkLst>
            <pc:docMk/>
            <pc:sldMk cId="1769725639" sldId="264"/>
            <ac:spMk id="3" creationId="{527D2379-A4A5-92FD-AE3A-464B40C771E3}"/>
          </ac:spMkLst>
        </pc:spChg>
      </pc:sldChg>
      <pc:sldChg chg="modSp new mod">
        <pc:chgData name="yuvanraja8219@outlook.com" userId="15df1c2bacc6a965" providerId="LiveId" clId="{4E31DCC6-6C74-4BB8-998E-2894EA9896E2}" dt="2022-11-27T15:11:59.965" v="6196" actId="14100"/>
        <pc:sldMkLst>
          <pc:docMk/>
          <pc:sldMk cId="1793157178" sldId="265"/>
        </pc:sldMkLst>
        <pc:spChg chg="mod">
          <ac:chgData name="yuvanraja8219@outlook.com" userId="15df1c2bacc6a965" providerId="LiveId" clId="{4E31DCC6-6C74-4BB8-998E-2894EA9896E2}" dt="2022-11-27T15:11:41.828" v="6194" actId="207"/>
          <ac:spMkLst>
            <pc:docMk/>
            <pc:sldMk cId="1793157178" sldId="265"/>
            <ac:spMk id="2" creationId="{CBBF4AEC-9606-9EB7-3D9F-27B5B8C67B51}"/>
          </ac:spMkLst>
        </pc:spChg>
        <pc:spChg chg="mod">
          <ac:chgData name="yuvanraja8219@outlook.com" userId="15df1c2bacc6a965" providerId="LiveId" clId="{4E31DCC6-6C74-4BB8-998E-2894EA9896E2}" dt="2022-11-27T15:11:59.965" v="6196" actId="14100"/>
          <ac:spMkLst>
            <pc:docMk/>
            <pc:sldMk cId="1793157178" sldId="265"/>
            <ac:spMk id="3" creationId="{F25A6256-DEA9-6D8E-3EE6-15893BF753A0}"/>
          </ac:spMkLst>
        </pc:spChg>
      </pc:sldChg>
      <pc:sldChg chg="modSp new mod">
        <pc:chgData name="yuvanraja8219@outlook.com" userId="15df1c2bacc6a965" providerId="LiveId" clId="{4E31DCC6-6C74-4BB8-998E-2894EA9896E2}" dt="2022-11-27T15:11:28.134" v="6191" actId="207"/>
        <pc:sldMkLst>
          <pc:docMk/>
          <pc:sldMk cId="1531230206" sldId="266"/>
        </pc:sldMkLst>
        <pc:spChg chg="mod">
          <ac:chgData name="yuvanraja8219@outlook.com" userId="15df1c2bacc6a965" providerId="LiveId" clId="{4E31DCC6-6C74-4BB8-998E-2894EA9896E2}" dt="2022-11-27T15:11:28.134" v="6191" actId="207"/>
          <ac:spMkLst>
            <pc:docMk/>
            <pc:sldMk cId="1531230206" sldId="266"/>
            <ac:spMk id="2" creationId="{8A86D550-F3EB-0946-A529-82E3696D8DCF}"/>
          </ac:spMkLst>
        </pc:spChg>
        <pc:spChg chg="mod">
          <ac:chgData name="yuvanraja8219@outlook.com" userId="15df1c2bacc6a965" providerId="LiveId" clId="{4E31DCC6-6C74-4BB8-998E-2894EA9896E2}" dt="2022-11-27T14:55:31.943" v="5986" actId="12"/>
          <ac:spMkLst>
            <pc:docMk/>
            <pc:sldMk cId="1531230206" sldId="266"/>
            <ac:spMk id="3" creationId="{CDFE12DF-7383-E10C-0467-4B88A8D663FE}"/>
          </ac:spMkLst>
        </pc:spChg>
      </pc:sldChg>
      <pc:sldChg chg="modSp new mod">
        <pc:chgData name="yuvanraja8219@outlook.com" userId="15df1c2bacc6a965" providerId="LiveId" clId="{4E31DCC6-6C74-4BB8-998E-2894EA9896E2}" dt="2022-11-27T15:11:12.476" v="6189" actId="14100"/>
        <pc:sldMkLst>
          <pc:docMk/>
          <pc:sldMk cId="3192322200" sldId="267"/>
        </pc:sldMkLst>
        <pc:spChg chg="mod">
          <ac:chgData name="yuvanraja8219@outlook.com" userId="15df1c2bacc6a965" providerId="LiveId" clId="{4E31DCC6-6C74-4BB8-998E-2894EA9896E2}" dt="2022-11-27T15:11:09.345" v="6188" actId="207"/>
          <ac:spMkLst>
            <pc:docMk/>
            <pc:sldMk cId="3192322200" sldId="267"/>
            <ac:spMk id="2" creationId="{FC268898-A66F-A25B-B7ED-FDA8CC13AD6F}"/>
          </ac:spMkLst>
        </pc:spChg>
        <pc:spChg chg="mod">
          <ac:chgData name="yuvanraja8219@outlook.com" userId="15df1c2bacc6a965" providerId="LiveId" clId="{4E31DCC6-6C74-4BB8-998E-2894EA9896E2}" dt="2022-11-27T15:11:12.476" v="6189" actId="14100"/>
          <ac:spMkLst>
            <pc:docMk/>
            <pc:sldMk cId="3192322200" sldId="267"/>
            <ac:spMk id="3" creationId="{E272FE27-E194-95A7-5B95-2126606BACA1}"/>
          </ac:spMkLst>
        </pc:spChg>
      </pc:sldChg>
      <pc:sldChg chg="modSp new mod">
        <pc:chgData name="yuvanraja8219@outlook.com" userId="15df1c2bacc6a965" providerId="LiveId" clId="{4E31DCC6-6C74-4BB8-998E-2894EA9896E2}" dt="2022-11-27T15:11:19.747" v="6190" actId="207"/>
        <pc:sldMkLst>
          <pc:docMk/>
          <pc:sldMk cId="439545778" sldId="268"/>
        </pc:sldMkLst>
        <pc:spChg chg="mod">
          <ac:chgData name="yuvanraja8219@outlook.com" userId="15df1c2bacc6a965" providerId="LiveId" clId="{4E31DCC6-6C74-4BB8-998E-2894EA9896E2}" dt="2022-11-27T15:11:19.747" v="6190" actId="207"/>
          <ac:spMkLst>
            <pc:docMk/>
            <pc:sldMk cId="439545778" sldId="268"/>
            <ac:spMk id="2" creationId="{4118E54D-318B-E788-4530-B2E72C3091C5}"/>
          </ac:spMkLst>
        </pc:spChg>
        <pc:spChg chg="mod">
          <ac:chgData name="yuvanraja8219@outlook.com" userId="15df1c2bacc6a965" providerId="LiveId" clId="{4E31DCC6-6C74-4BB8-998E-2894EA9896E2}" dt="2022-11-27T14:56:47.570" v="6009" actId="12"/>
          <ac:spMkLst>
            <pc:docMk/>
            <pc:sldMk cId="439545778" sldId="268"/>
            <ac:spMk id="3" creationId="{27235A35-9308-4C77-3FA9-A36BD17331B8}"/>
          </ac:spMkLst>
        </pc:spChg>
      </pc:sldChg>
      <pc:sldChg chg="modSp new mod">
        <pc:chgData name="yuvanraja8219@outlook.com" userId="15df1c2bacc6a965" providerId="LiveId" clId="{4E31DCC6-6C74-4BB8-998E-2894EA9896E2}" dt="2022-11-27T15:11:04.171" v="6187" actId="207"/>
        <pc:sldMkLst>
          <pc:docMk/>
          <pc:sldMk cId="422852341" sldId="269"/>
        </pc:sldMkLst>
        <pc:spChg chg="mod">
          <ac:chgData name="yuvanraja8219@outlook.com" userId="15df1c2bacc6a965" providerId="LiveId" clId="{4E31DCC6-6C74-4BB8-998E-2894EA9896E2}" dt="2022-11-27T15:11:04.171" v="6187" actId="207"/>
          <ac:spMkLst>
            <pc:docMk/>
            <pc:sldMk cId="422852341" sldId="269"/>
            <ac:spMk id="2" creationId="{BB7067E6-9A74-342D-0BE7-4E94AA0D1840}"/>
          </ac:spMkLst>
        </pc:spChg>
        <pc:spChg chg="mod">
          <ac:chgData name="yuvanraja8219@outlook.com" userId="15df1c2bacc6a965" providerId="LiveId" clId="{4E31DCC6-6C74-4BB8-998E-2894EA9896E2}" dt="2022-11-27T14:57:34.233" v="6015" actId="12"/>
          <ac:spMkLst>
            <pc:docMk/>
            <pc:sldMk cId="422852341" sldId="269"/>
            <ac:spMk id="3" creationId="{EBEDB4F1-4578-C0FC-95EB-FB5B680E420C}"/>
          </ac:spMkLst>
        </pc:spChg>
      </pc:sldChg>
      <pc:sldChg chg="modSp new mod">
        <pc:chgData name="yuvanraja8219@outlook.com" userId="15df1c2bacc6a965" providerId="LiveId" clId="{4E31DCC6-6C74-4BB8-998E-2894EA9896E2}" dt="2022-11-27T15:09:46.520" v="6177" actId="207"/>
        <pc:sldMkLst>
          <pc:docMk/>
          <pc:sldMk cId="230818103" sldId="270"/>
        </pc:sldMkLst>
        <pc:spChg chg="mod">
          <ac:chgData name="yuvanraja8219@outlook.com" userId="15df1c2bacc6a965" providerId="LiveId" clId="{4E31DCC6-6C74-4BB8-998E-2894EA9896E2}" dt="2022-11-27T15:09:46.520" v="6177" actId="207"/>
          <ac:spMkLst>
            <pc:docMk/>
            <pc:sldMk cId="230818103" sldId="270"/>
            <ac:spMk id="2" creationId="{35C746FD-D324-55D8-337A-4CB7540AC8B5}"/>
          </ac:spMkLst>
        </pc:spChg>
        <pc:spChg chg="mod">
          <ac:chgData name="yuvanraja8219@outlook.com" userId="15df1c2bacc6a965" providerId="LiveId" clId="{4E31DCC6-6C74-4BB8-998E-2894EA9896E2}" dt="2022-11-27T15:09:39.004" v="6176" actId="14100"/>
          <ac:spMkLst>
            <pc:docMk/>
            <pc:sldMk cId="230818103" sldId="270"/>
            <ac:spMk id="3" creationId="{5EE32D97-6678-CCD6-64F0-4B3604C1AAB1}"/>
          </ac:spMkLst>
        </pc:spChg>
      </pc:sldChg>
      <pc:sldChg chg="addSp delSp modSp new mod">
        <pc:chgData name="yuvanraja8219@outlook.com" userId="15df1c2bacc6a965" providerId="LiveId" clId="{4E31DCC6-6C74-4BB8-998E-2894EA9896E2}" dt="2022-11-27T15:09:28.809" v="6174" actId="207"/>
        <pc:sldMkLst>
          <pc:docMk/>
          <pc:sldMk cId="3085033" sldId="271"/>
        </pc:sldMkLst>
        <pc:spChg chg="mod">
          <ac:chgData name="yuvanraja8219@outlook.com" userId="15df1c2bacc6a965" providerId="LiveId" clId="{4E31DCC6-6C74-4BB8-998E-2894EA9896E2}" dt="2022-11-27T15:09:28.809" v="6174" actId="207"/>
          <ac:spMkLst>
            <pc:docMk/>
            <pc:sldMk cId="3085033" sldId="271"/>
            <ac:spMk id="2" creationId="{88BED45F-51E3-1F63-03B9-FAD894B10F8C}"/>
          </ac:spMkLst>
        </pc:spChg>
        <pc:spChg chg="add del mod">
          <ac:chgData name="yuvanraja8219@outlook.com" userId="15df1c2bacc6a965" providerId="LiveId" clId="{4E31DCC6-6C74-4BB8-998E-2894EA9896E2}" dt="2022-11-27T14:58:33.855" v="6028" actId="14100"/>
          <ac:spMkLst>
            <pc:docMk/>
            <pc:sldMk cId="3085033" sldId="271"/>
            <ac:spMk id="3" creationId="{B8CE7D40-E077-50E7-1677-46E459D74F0F}"/>
          </ac:spMkLst>
        </pc:spChg>
        <pc:picChg chg="add del mod">
          <ac:chgData name="yuvanraja8219@outlook.com" userId="15df1c2bacc6a965" providerId="LiveId" clId="{4E31DCC6-6C74-4BB8-998E-2894EA9896E2}" dt="2022-11-23T10:54:02.886" v="590"/>
          <ac:picMkLst>
            <pc:docMk/>
            <pc:sldMk cId="3085033" sldId="271"/>
            <ac:picMk id="2050" creationId="{365B0F75-2AE1-38AA-0C91-391B6808BBBA}"/>
          </ac:picMkLst>
        </pc:picChg>
        <pc:picChg chg="add del mod">
          <ac:chgData name="yuvanraja8219@outlook.com" userId="15df1c2bacc6a965" providerId="LiveId" clId="{4E31DCC6-6C74-4BB8-998E-2894EA9896E2}" dt="2022-11-23T10:57:01.011" v="703"/>
          <ac:picMkLst>
            <pc:docMk/>
            <pc:sldMk cId="3085033" sldId="271"/>
            <ac:picMk id="2052" creationId="{30665675-FB7D-8704-F4AF-6D0EA1634024}"/>
          </ac:picMkLst>
        </pc:picChg>
        <pc:picChg chg="add mod">
          <ac:chgData name="yuvanraja8219@outlook.com" userId="15df1c2bacc6a965" providerId="LiveId" clId="{4E31DCC6-6C74-4BB8-998E-2894EA9896E2}" dt="2022-11-27T14:58:35.689" v="6029" actId="1076"/>
          <ac:picMkLst>
            <pc:docMk/>
            <pc:sldMk cId="3085033" sldId="271"/>
            <ac:picMk id="2054" creationId="{0F23971B-5AFE-9382-C30E-302AB4E91393}"/>
          </ac:picMkLst>
        </pc:picChg>
      </pc:sldChg>
      <pc:sldChg chg="new del">
        <pc:chgData name="yuvanraja8219@outlook.com" userId="15df1c2bacc6a965" providerId="LiveId" clId="{4E31DCC6-6C74-4BB8-998E-2894EA9896E2}" dt="2022-11-23T10:51:43.861" v="568" actId="680"/>
        <pc:sldMkLst>
          <pc:docMk/>
          <pc:sldMk cId="4115060237" sldId="271"/>
        </pc:sldMkLst>
      </pc:sldChg>
      <pc:sldChg chg="modSp new mod">
        <pc:chgData name="yuvanraja8219@outlook.com" userId="15df1c2bacc6a965" providerId="LiveId" clId="{4E31DCC6-6C74-4BB8-998E-2894EA9896E2}" dt="2022-11-27T15:00:16.572" v="6041" actId="1076"/>
        <pc:sldMkLst>
          <pc:docMk/>
          <pc:sldMk cId="2574486615" sldId="272"/>
        </pc:sldMkLst>
        <pc:spChg chg="mod">
          <ac:chgData name="yuvanraja8219@outlook.com" userId="15df1c2bacc6a965" providerId="LiveId" clId="{4E31DCC6-6C74-4BB8-998E-2894EA9896E2}" dt="2022-11-27T15:00:03.336" v="6039" actId="255"/>
          <ac:spMkLst>
            <pc:docMk/>
            <pc:sldMk cId="2574486615" sldId="272"/>
            <ac:spMk id="2" creationId="{40E6DBE0-1C83-AE17-28FE-CACE82A20286}"/>
          </ac:spMkLst>
        </pc:spChg>
        <pc:spChg chg="mod">
          <ac:chgData name="yuvanraja8219@outlook.com" userId="15df1c2bacc6a965" providerId="LiveId" clId="{4E31DCC6-6C74-4BB8-998E-2894EA9896E2}" dt="2022-11-27T15:00:16.572" v="6041" actId="1076"/>
          <ac:spMkLst>
            <pc:docMk/>
            <pc:sldMk cId="2574486615" sldId="272"/>
            <ac:spMk id="3" creationId="{9DA2055D-A8A7-A2BD-4A25-11F7D3945A74}"/>
          </ac:spMkLst>
        </pc:spChg>
      </pc:sldChg>
      <pc:sldChg chg="addSp delSp modSp new mod setBg">
        <pc:chgData name="yuvanraja8219@outlook.com" userId="15df1c2bacc6a965" providerId="LiveId" clId="{4E31DCC6-6C74-4BB8-998E-2894EA9896E2}" dt="2022-11-27T15:00:31.585" v="6043" actId="255"/>
        <pc:sldMkLst>
          <pc:docMk/>
          <pc:sldMk cId="16324183" sldId="273"/>
        </pc:sldMkLst>
        <pc:spChg chg="mod">
          <ac:chgData name="yuvanraja8219@outlook.com" userId="15df1c2bacc6a965" providerId="LiveId" clId="{4E31DCC6-6C74-4BB8-998E-2894EA9896E2}" dt="2022-11-27T15:00:31.585" v="6043" actId="255"/>
          <ac:spMkLst>
            <pc:docMk/>
            <pc:sldMk cId="16324183" sldId="273"/>
            <ac:spMk id="2" creationId="{6119A2CC-AB1A-6298-EE44-1F1E18932950}"/>
          </ac:spMkLst>
        </pc:spChg>
        <pc:spChg chg="mod">
          <ac:chgData name="yuvanraja8219@outlook.com" userId="15df1c2bacc6a965" providerId="LiveId" clId="{4E31DCC6-6C74-4BB8-998E-2894EA9896E2}" dt="2022-11-27T15:00:24.922" v="6042" actId="207"/>
          <ac:spMkLst>
            <pc:docMk/>
            <pc:sldMk cId="16324183" sldId="273"/>
            <ac:spMk id="3" creationId="{10B3BD3C-E54A-4CF0-251E-E42032578D99}"/>
          </ac:spMkLst>
        </pc:spChg>
        <pc:spChg chg="add del">
          <ac:chgData name="yuvanraja8219@outlook.com" userId="15df1c2bacc6a965" providerId="LiveId" clId="{4E31DCC6-6C74-4BB8-998E-2894EA9896E2}" dt="2022-11-23T11:08:51.289" v="830"/>
          <ac:spMkLst>
            <pc:docMk/>
            <pc:sldMk cId="16324183" sldId="273"/>
            <ac:spMk id="4" creationId="{EC91B329-E2CF-C11D-8C3B-D9D6123AF97C}"/>
          </ac:spMkLst>
        </pc:spChg>
        <pc:spChg chg="add del mod">
          <ac:chgData name="yuvanraja8219@outlook.com" userId="15df1c2bacc6a965" providerId="LiveId" clId="{4E31DCC6-6C74-4BB8-998E-2894EA9896E2}" dt="2022-11-23T11:09:06.284" v="875"/>
          <ac:spMkLst>
            <pc:docMk/>
            <pc:sldMk cId="16324183" sldId="273"/>
            <ac:spMk id="5" creationId="{815555C7-5E10-B960-8E6C-2D68269BF546}"/>
          </ac:spMkLst>
        </pc:spChg>
      </pc:sldChg>
      <pc:sldChg chg="modSp new mod">
        <pc:chgData name="yuvanraja8219@outlook.com" userId="15df1c2bacc6a965" providerId="LiveId" clId="{4E31DCC6-6C74-4BB8-998E-2894EA9896E2}" dt="2022-12-01T17:45:53.377" v="7378" actId="27636"/>
        <pc:sldMkLst>
          <pc:docMk/>
          <pc:sldMk cId="3747980030" sldId="274"/>
        </pc:sldMkLst>
        <pc:spChg chg="mod">
          <ac:chgData name="yuvanraja8219@outlook.com" userId="15df1c2bacc6a965" providerId="LiveId" clId="{4E31DCC6-6C74-4BB8-998E-2894EA9896E2}" dt="2022-11-27T15:03:06.255" v="6066" actId="207"/>
          <ac:spMkLst>
            <pc:docMk/>
            <pc:sldMk cId="3747980030" sldId="274"/>
            <ac:spMk id="2" creationId="{61EA2E4C-B79D-5634-1268-80FBD2E6C0BA}"/>
          </ac:spMkLst>
        </pc:spChg>
        <pc:spChg chg="mod">
          <ac:chgData name="yuvanraja8219@outlook.com" userId="15df1c2bacc6a965" providerId="LiveId" clId="{4E31DCC6-6C74-4BB8-998E-2894EA9896E2}" dt="2022-12-01T17:45:53.377" v="7378" actId="27636"/>
          <ac:spMkLst>
            <pc:docMk/>
            <pc:sldMk cId="3747980030" sldId="274"/>
            <ac:spMk id="3" creationId="{5653865B-ACED-EAB3-B326-3346EEE78E17}"/>
          </ac:spMkLst>
        </pc:spChg>
      </pc:sldChg>
      <pc:sldChg chg="addSp delSp modSp new del mod">
        <pc:chgData name="yuvanraja8219@outlook.com" userId="15df1c2bacc6a965" providerId="LiveId" clId="{4E31DCC6-6C74-4BB8-998E-2894EA9896E2}" dt="2022-11-23T18:21:35.314" v="1960" actId="2696"/>
        <pc:sldMkLst>
          <pc:docMk/>
          <pc:sldMk cId="536203391" sldId="275"/>
        </pc:sldMkLst>
        <pc:spChg chg="mod">
          <ac:chgData name="yuvanraja8219@outlook.com" userId="15df1c2bacc6a965" providerId="LiveId" clId="{4E31DCC6-6C74-4BB8-998E-2894EA9896E2}" dt="2022-11-23T17:25:55.102" v="1269" actId="20577"/>
          <ac:spMkLst>
            <pc:docMk/>
            <pc:sldMk cId="536203391" sldId="275"/>
            <ac:spMk id="2" creationId="{379C3311-B21B-24ED-3637-BA89DAB4E0F0}"/>
          </ac:spMkLst>
        </pc:spChg>
        <pc:spChg chg="del">
          <ac:chgData name="yuvanraja8219@outlook.com" userId="15df1c2bacc6a965" providerId="LiveId" clId="{4E31DCC6-6C74-4BB8-998E-2894EA9896E2}" dt="2022-11-23T17:23:41.783" v="1213" actId="3680"/>
          <ac:spMkLst>
            <pc:docMk/>
            <pc:sldMk cId="536203391" sldId="275"/>
            <ac:spMk id="3" creationId="{B9A4BE14-1652-BD15-B740-0DE3F6A9F9DC}"/>
          </ac:spMkLst>
        </pc:spChg>
        <pc:graphicFrameChg chg="add mod ord modGraphic">
          <ac:chgData name="yuvanraja8219@outlook.com" userId="15df1c2bacc6a965" providerId="LiveId" clId="{4E31DCC6-6C74-4BB8-998E-2894EA9896E2}" dt="2022-11-23T17:26:05.034" v="1270" actId="14100"/>
          <ac:graphicFrameMkLst>
            <pc:docMk/>
            <pc:sldMk cId="536203391" sldId="275"/>
            <ac:graphicFrameMk id="4" creationId="{7FD4F89B-CDF9-6ACF-7E74-5EB014F098C6}"/>
          </ac:graphicFrameMkLst>
        </pc:graphicFrameChg>
      </pc:sldChg>
      <pc:sldChg chg="addSp delSp modSp new del mod">
        <pc:chgData name="yuvanraja8219@outlook.com" userId="15df1c2bacc6a965" providerId="LiveId" clId="{4E31DCC6-6C74-4BB8-998E-2894EA9896E2}" dt="2022-11-27T14:29:26.788" v="4963" actId="2696"/>
        <pc:sldMkLst>
          <pc:docMk/>
          <pc:sldMk cId="940054940" sldId="276"/>
        </pc:sldMkLst>
        <pc:spChg chg="mod">
          <ac:chgData name="yuvanraja8219@outlook.com" userId="15df1c2bacc6a965" providerId="LiveId" clId="{4E31DCC6-6C74-4BB8-998E-2894EA9896E2}" dt="2022-11-23T17:36:29.237" v="1342" actId="20577"/>
          <ac:spMkLst>
            <pc:docMk/>
            <pc:sldMk cId="940054940" sldId="276"/>
            <ac:spMk id="2" creationId="{801C465B-3A65-CFDA-4C9B-523944A80400}"/>
          </ac:spMkLst>
        </pc:spChg>
        <pc:spChg chg="del">
          <ac:chgData name="yuvanraja8219@outlook.com" userId="15df1c2bacc6a965" providerId="LiveId" clId="{4E31DCC6-6C74-4BB8-998E-2894EA9896E2}" dt="2022-11-23T17:33:31.210" v="1290"/>
          <ac:spMkLst>
            <pc:docMk/>
            <pc:sldMk cId="940054940" sldId="276"/>
            <ac:spMk id="3" creationId="{C659D43B-9D2A-30FF-EC70-D5090387A4B0}"/>
          </ac:spMkLst>
        </pc:spChg>
        <pc:spChg chg="add mod">
          <ac:chgData name="yuvanraja8219@outlook.com" userId="15df1c2bacc6a965" providerId="LiveId" clId="{4E31DCC6-6C74-4BB8-998E-2894EA9896E2}" dt="2022-11-27T14:27:35.897" v="4905" actId="21"/>
          <ac:spMkLst>
            <pc:docMk/>
            <pc:sldMk cId="940054940" sldId="276"/>
            <ac:spMk id="4" creationId="{BCB7BCD5-2A4E-4FD4-6090-064907874A55}"/>
          </ac:spMkLst>
        </pc:spChg>
        <pc:picChg chg="add del mod">
          <ac:chgData name="yuvanraja8219@outlook.com" userId="15df1c2bacc6a965" providerId="LiveId" clId="{4E31DCC6-6C74-4BB8-998E-2894EA9896E2}" dt="2022-11-27T14:27:35.897" v="4905" actId="21"/>
          <ac:picMkLst>
            <pc:docMk/>
            <pc:sldMk cId="940054940" sldId="276"/>
            <ac:picMk id="5" creationId="{C3CEF4A0-A283-D9AD-FAE9-D3960D3EEFEC}"/>
          </ac:picMkLst>
        </pc:picChg>
      </pc:sldChg>
      <pc:sldChg chg="addSp delSp modSp new del mod">
        <pc:chgData name="yuvanraja8219@outlook.com" userId="15df1c2bacc6a965" providerId="LiveId" clId="{4E31DCC6-6C74-4BB8-998E-2894EA9896E2}" dt="2022-11-27T14:29:39.720" v="4964" actId="2696"/>
        <pc:sldMkLst>
          <pc:docMk/>
          <pc:sldMk cId="3338485708" sldId="277"/>
        </pc:sldMkLst>
        <pc:spChg chg="mod">
          <ac:chgData name="yuvanraja8219@outlook.com" userId="15df1c2bacc6a965" providerId="LiveId" clId="{4E31DCC6-6C74-4BB8-998E-2894EA9896E2}" dt="2022-11-23T17:41:15.699" v="1381" actId="14100"/>
          <ac:spMkLst>
            <pc:docMk/>
            <pc:sldMk cId="3338485708" sldId="277"/>
            <ac:spMk id="2" creationId="{C7914CF6-5604-685A-8DD2-A78975A975F4}"/>
          </ac:spMkLst>
        </pc:spChg>
        <pc:spChg chg="del mod">
          <ac:chgData name="yuvanraja8219@outlook.com" userId="15df1c2bacc6a965" providerId="LiveId" clId="{4E31DCC6-6C74-4BB8-998E-2894EA9896E2}" dt="2022-11-23T17:40:37.186" v="1376"/>
          <ac:spMkLst>
            <pc:docMk/>
            <pc:sldMk cId="3338485708" sldId="277"/>
            <ac:spMk id="3" creationId="{3C35B013-FACD-18C8-FF5E-6B657DAABD7A}"/>
          </ac:spMkLst>
        </pc:spChg>
        <pc:spChg chg="add mod">
          <ac:chgData name="yuvanraja8219@outlook.com" userId="15df1c2bacc6a965" providerId="LiveId" clId="{4E31DCC6-6C74-4BB8-998E-2894EA9896E2}" dt="2022-11-27T14:28:30.522" v="4932" actId="21"/>
          <ac:spMkLst>
            <pc:docMk/>
            <pc:sldMk cId="3338485708" sldId="277"/>
            <ac:spMk id="4" creationId="{FF721BAE-442D-2AF3-ACAB-9526BB632E60}"/>
          </ac:spMkLst>
        </pc:spChg>
        <pc:picChg chg="add del mod">
          <ac:chgData name="yuvanraja8219@outlook.com" userId="15df1c2bacc6a965" providerId="LiveId" clId="{4E31DCC6-6C74-4BB8-998E-2894EA9896E2}" dt="2022-11-27T14:28:30.522" v="4932" actId="21"/>
          <ac:picMkLst>
            <pc:docMk/>
            <pc:sldMk cId="3338485708" sldId="277"/>
            <ac:picMk id="5" creationId="{84B3342C-C99D-C78C-E8A5-3407BEB7F851}"/>
          </ac:picMkLst>
        </pc:picChg>
      </pc:sldChg>
      <pc:sldChg chg="addSp delSp modSp new del mod">
        <pc:chgData name="yuvanraja8219@outlook.com" userId="15df1c2bacc6a965" providerId="LiveId" clId="{4E31DCC6-6C74-4BB8-998E-2894EA9896E2}" dt="2022-11-27T14:31:29.547" v="5022" actId="2696"/>
        <pc:sldMkLst>
          <pc:docMk/>
          <pc:sldMk cId="609583637" sldId="278"/>
        </pc:sldMkLst>
        <pc:spChg chg="mod">
          <ac:chgData name="yuvanraja8219@outlook.com" userId="15df1c2bacc6a965" providerId="LiveId" clId="{4E31DCC6-6C74-4BB8-998E-2894EA9896E2}" dt="2022-11-23T18:33:57.531" v="2715" actId="20577"/>
          <ac:spMkLst>
            <pc:docMk/>
            <pc:sldMk cId="609583637" sldId="278"/>
            <ac:spMk id="2" creationId="{B4AF0502-D5F7-AE46-0D1D-04BD3670463F}"/>
          </ac:spMkLst>
        </pc:spChg>
        <pc:spChg chg="del mod">
          <ac:chgData name="yuvanraja8219@outlook.com" userId="15df1c2bacc6a965" providerId="LiveId" clId="{4E31DCC6-6C74-4BB8-998E-2894EA9896E2}" dt="2022-11-23T17:43:15.573" v="1440"/>
          <ac:spMkLst>
            <pc:docMk/>
            <pc:sldMk cId="609583637" sldId="278"/>
            <ac:spMk id="3" creationId="{D86E7804-FA17-8445-D9E7-82A868910E1F}"/>
          </ac:spMkLst>
        </pc:spChg>
        <pc:spChg chg="add mod">
          <ac:chgData name="yuvanraja8219@outlook.com" userId="15df1c2bacc6a965" providerId="LiveId" clId="{4E31DCC6-6C74-4BB8-998E-2894EA9896E2}" dt="2022-11-27T14:29:46.725" v="4965" actId="21"/>
          <ac:spMkLst>
            <pc:docMk/>
            <pc:sldMk cId="609583637" sldId="278"/>
            <ac:spMk id="4" creationId="{BFB9A68F-C94F-2329-4436-C902EE6912BE}"/>
          </ac:spMkLst>
        </pc:spChg>
        <pc:spChg chg="add del mod">
          <ac:chgData name="yuvanraja8219@outlook.com" userId="15df1c2bacc6a965" providerId="LiveId" clId="{4E31DCC6-6C74-4BB8-998E-2894EA9896E2}" dt="2022-11-23T17:49:25.685" v="1561" actId="478"/>
          <ac:spMkLst>
            <pc:docMk/>
            <pc:sldMk cId="609583637" sldId="278"/>
            <ac:spMk id="7" creationId="{CBDE041B-3ED7-8894-F852-A2863C44F7B0}"/>
          </ac:spMkLst>
        </pc:spChg>
        <pc:picChg chg="add del mod">
          <ac:chgData name="yuvanraja8219@outlook.com" userId="15df1c2bacc6a965" providerId="LiveId" clId="{4E31DCC6-6C74-4BB8-998E-2894EA9896E2}" dt="2022-11-27T14:29:46.725" v="4965" actId="21"/>
          <ac:picMkLst>
            <pc:docMk/>
            <pc:sldMk cId="609583637" sldId="278"/>
            <ac:picMk id="5" creationId="{3E1B7970-618E-BCBC-FCD1-1A63C00DB872}"/>
          </ac:picMkLst>
        </pc:picChg>
        <pc:picChg chg="add del mod">
          <ac:chgData name="yuvanraja8219@outlook.com" userId="15df1c2bacc6a965" providerId="LiveId" clId="{4E31DCC6-6C74-4BB8-998E-2894EA9896E2}" dt="2022-11-23T17:49:25.265" v="1560"/>
          <ac:picMkLst>
            <pc:docMk/>
            <pc:sldMk cId="609583637" sldId="278"/>
            <ac:picMk id="9" creationId="{8A6668A1-A77B-793E-8B90-850C06D3953B}"/>
          </ac:picMkLst>
        </pc:picChg>
      </pc:sldChg>
      <pc:sldChg chg="addSp delSp modSp new del mod">
        <pc:chgData name="yuvanraja8219@outlook.com" userId="15df1c2bacc6a965" providerId="LiveId" clId="{4E31DCC6-6C74-4BB8-998E-2894EA9896E2}" dt="2022-11-27T14:31:20.017" v="5021" actId="2696"/>
        <pc:sldMkLst>
          <pc:docMk/>
          <pc:sldMk cId="1289107378" sldId="279"/>
        </pc:sldMkLst>
        <pc:spChg chg="mod">
          <ac:chgData name="yuvanraja8219@outlook.com" userId="15df1c2bacc6a965" providerId="LiveId" clId="{4E31DCC6-6C74-4BB8-998E-2894EA9896E2}" dt="2022-11-23T17:46:08.498" v="1501" actId="20577"/>
          <ac:spMkLst>
            <pc:docMk/>
            <pc:sldMk cId="1289107378" sldId="279"/>
            <ac:spMk id="2" creationId="{5839C9AA-FC21-59B8-6C14-861412A410FB}"/>
          </ac:spMkLst>
        </pc:spChg>
        <pc:spChg chg="del">
          <ac:chgData name="yuvanraja8219@outlook.com" userId="15df1c2bacc6a965" providerId="LiveId" clId="{4E31DCC6-6C74-4BB8-998E-2894EA9896E2}" dt="2022-11-23T17:45:16.233" v="1464" actId="22"/>
          <ac:spMkLst>
            <pc:docMk/>
            <pc:sldMk cId="1289107378" sldId="279"/>
            <ac:spMk id="3" creationId="{A1E3428E-798F-694E-5BC0-31E09003AFDA}"/>
          </ac:spMkLst>
        </pc:spChg>
        <pc:spChg chg="add mod">
          <ac:chgData name="yuvanraja8219@outlook.com" userId="15df1c2bacc6a965" providerId="LiveId" clId="{4E31DCC6-6C74-4BB8-998E-2894EA9896E2}" dt="2022-11-27T14:30:33.594" v="4996" actId="21"/>
          <ac:spMkLst>
            <pc:docMk/>
            <pc:sldMk cId="1289107378" sldId="279"/>
            <ac:spMk id="4" creationId="{B2A4BE39-9F04-9482-CD8F-7FF2648F9BE3}"/>
          </ac:spMkLst>
        </pc:spChg>
        <pc:picChg chg="add del mod ord">
          <ac:chgData name="yuvanraja8219@outlook.com" userId="15df1c2bacc6a965" providerId="LiveId" clId="{4E31DCC6-6C74-4BB8-998E-2894EA9896E2}" dt="2022-11-27T14:30:33.594" v="4996" actId="21"/>
          <ac:picMkLst>
            <pc:docMk/>
            <pc:sldMk cId="1289107378" sldId="279"/>
            <ac:picMk id="5" creationId="{04A12D47-D8FC-9506-B189-6460F586A85A}"/>
          </ac:picMkLst>
        </pc:picChg>
      </pc:sldChg>
      <pc:sldChg chg="addSp delSp modSp new del mod">
        <pc:chgData name="yuvanraja8219@outlook.com" userId="15df1c2bacc6a965" providerId="LiveId" clId="{4E31DCC6-6C74-4BB8-998E-2894EA9896E2}" dt="2022-11-23T17:58:40.419" v="1719" actId="2696"/>
        <pc:sldMkLst>
          <pc:docMk/>
          <pc:sldMk cId="1683956551" sldId="280"/>
        </pc:sldMkLst>
        <pc:spChg chg="mod">
          <ac:chgData name="yuvanraja8219@outlook.com" userId="15df1c2bacc6a965" providerId="LiveId" clId="{4E31DCC6-6C74-4BB8-998E-2894EA9896E2}" dt="2022-11-23T17:57:18.262" v="1694" actId="1076"/>
          <ac:spMkLst>
            <pc:docMk/>
            <pc:sldMk cId="1683956551" sldId="280"/>
            <ac:spMk id="2" creationId="{43FDBC25-12A5-BE88-5D8A-ACA02159485F}"/>
          </ac:spMkLst>
        </pc:spChg>
        <pc:spChg chg="del">
          <ac:chgData name="yuvanraja8219@outlook.com" userId="15df1c2bacc6a965" providerId="LiveId" clId="{4E31DCC6-6C74-4BB8-998E-2894EA9896E2}" dt="2022-11-23T17:52:01.750" v="1566"/>
          <ac:spMkLst>
            <pc:docMk/>
            <pc:sldMk cId="1683956551" sldId="280"/>
            <ac:spMk id="3" creationId="{60DF9A73-CAAA-CAB7-906E-3439662C5CB8}"/>
          </ac:spMkLst>
        </pc:spChg>
        <pc:picChg chg="add mod">
          <ac:chgData name="yuvanraja8219@outlook.com" userId="15df1c2bacc6a965" providerId="LiveId" clId="{4E31DCC6-6C74-4BB8-998E-2894EA9896E2}" dt="2022-11-23T17:53:37.179" v="1634" actId="1076"/>
          <ac:picMkLst>
            <pc:docMk/>
            <pc:sldMk cId="1683956551" sldId="280"/>
            <ac:picMk id="5" creationId="{CDEF8259-F4D9-D5CD-EE49-D70D35F3BA0B}"/>
          </ac:picMkLst>
        </pc:picChg>
      </pc:sldChg>
      <pc:sldChg chg="addSp delSp modSp new del mod">
        <pc:chgData name="yuvanraja8219@outlook.com" userId="15df1c2bacc6a965" providerId="LiveId" clId="{4E31DCC6-6C74-4BB8-998E-2894EA9896E2}" dt="2022-11-27T14:26:42.989" v="4903" actId="2696"/>
        <pc:sldMkLst>
          <pc:docMk/>
          <pc:sldMk cId="1681914872" sldId="281"/>
        </pc:sldMkLst>
        <pc:spChg chg="mod">
          <ac:chgData name="yuvanraja8219@outlook.com" userId="15df1c2bacc6a965" providerId="LiveId" clId="{4E31DCC6-6C74-4BB8-998E-2894EA9896E2}" dt="2022-11-27T14:26:14.196" v="4902" actId="14100"/>
          <ac:spMkLst>
            <pc:docMk/>
            <pc:sldMk cId="1681914872" sldId="281"/>
            <ac:spMk id="2" creationId="{0604F7BA-FA7E-9A9F-90BA-1400ADB9A4EF}"/>
          </ac:spMkLst>
        </pc:spChg>
        <pc:spChg chg="del">
          <ac:chgData name="yuvanraja8219@outlook.com" userId="15df1c2bacc6a965" providerId="LiveId" clId="{4E31DCC6-6C74-4BB8-998E-2894EA9896E2}" dt="2022-11-23T17:55:55.533" v="1636"/>
          <ac:spMkLst>
            <pc:docMk/>
            <pc:sldMk cId="1681914872" sldId="281"/>
            <ac:spMk id="3" creationId="{8BA33A6A-E1E4-7678-D272-17AE1AFC83A1}"/>
          </ac:spMkLst>
        </pc:spChg>
        <pc:picChg chg="add mod">
          <ac:chgData name="yuvanraja8219@outlook.com" userId="15df1c2bacc6a965" providerId="LiveId" clId="{4E31DCC6-6C74-4BB8-998E-2894EA9896E2}" dt="2022-11-27T14:26:10.159" v="4901" actId="1076"/>
          <ac:picMkLst>
            <pc:docMk/>
            <pc:sldMk cId="1681914872" sldId="281"/>
            <ac:picMk id="5" creationId="{99565368-A70B-7864-8D41-ADCA0A73D5FE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5:26.267" v="6096" actId="207"/>
        <pc:sldMkLst>
          <pc:docMk/>
          <pc:sldMk cId="361325053" sldId="282"/>
        </pc:sldMkLst>
        <pc:spChg chg="mod">
          <ac:chgData name="yuvanraja8219@outlook.com" userId="15df1c2bacc6a965" providerId="LiveId" clId="{4E31DCC6-6C74-4BB8-998E-2894EA9896E2}" dt="2022-11-27T15:05:26.267" v="6096" actId="207"/>
          <ac:spMkLst>
            <pc:docMk/>
            <pc:sldMk cId="361325053" sldId="282"/>
            <ac:spMk id="2" creationId="{35744AEE-C2EA-0E1D-FA28-DA84DABD5296}"/>
          </ac:spMkLst>
        </pc:spChg>
        <pc:spChg chg="del">
          <ac:chgData name="yuvanraja8219@outlook.com" userId="15df1c2bacc6a965" providerId="LiveId" clId="{4E31DCC6-6C74-4BB8-998E-2894EA9896E2}" dt="2022-11-23T17:56:15.439" v="1639"/>
          <ac:spMkLst>
            <pc:docMk/>
            <pc:sldMk cId="361325053" sldId="282"/>
            <ac:spMk id="3" creationId="{89024C7B-32F3-49F3-A5D6-0163449CCBC3}"/>
          </ac:spMkLst>
        </pc:spChg>
        <pc:picChg chg="add mod">
          <ac:chgData name="yuvanraja8219@outlook.com" userId="15df1c2bacc6a965" providerId="LiveId" clId="{4E31DCC6-6C74-4BB8-998E-2894EA9896E2}" dt="2022-11-27T15:05:23.146" v="6095" actId="1076"/>
          <ac:picMkLst>
            <pc:docMk/>
            <pc:sldMk cId="361325053" sldId="282"/>
            <ac:picMk id="5" creationId="{DA65BEF9-B319-D6A2-2009-C19F0C0170AD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5:32.326" v="6097" actId="207"/>
        <pc:sldMkLst>
          <pc:docMk/>
          <pc:sldMk cId="581031778" sldId="283"/>
        </pc:sldMkLst>
        <pc:spChg chg="mod">
          <ac:chgData name="yuvanraja8219@outlook.com" userId="15df1c2bacc6a965" providerId="LiveId" clId="{4E31DCC6-6C74-4BB8-998E-2894EA9896E2}" dt="2022-11-27T15:05:32.326" v="6097" actId="207"/>
          <ac:spMkLst>
            <pc:docMk/>
            <pc:sldMk cId="581031778" sldId="283"/>
            <ac:spMk id="2" creationId="{36D6A48D-999E-C628-5A23-6109D66B2D77}"/>
          </ac:spMkLst>
        </pc:spChg>
        <pc:spChg chg="del">
          <ac:chgData name="yuvanraja8219@outlook.com" userId="15df1c2bacc6a965" providerId="LiveId" clId="{4E31DCC6-6C74-4BB8-998E-2894EA9896E2}" dt="2022-11-23T17:58:08.398" v="1712"/>
          <ac:spMkLst>
            <pc:docMk/>
            <pc:sldMk cId="581031778" sldId="283"/>
            <ac:spMk id="3" creationId="{25AF04AF-10C4-4104-0C54-47B8F51419CA}"/>
          </ac:spMkLst>
        </pc:spChg>
        <pc:picChg chg="add mod">
          <ac:chgData name="yuvanraja8219@outlook.com" userId="15df1c2bacc6a965" providerId="LiveId" clId="{4E31DCC6-6C74-4BB8-998E-2894EA9896E2}" dt="2022-11-27T14:37:56.198" v="5310" actId="1076"/>
          <ac:picMkLst>
            <pc:docMk/>
            <pc:sldMk cId="581031778" sldId="283"/>
            <ac:picMk id="4" creationId="{3EEDAD78-2468-9726-5997-6F0D76281DC8}"/>
          </ac:picMkLst>
        </pc:picChg>
      </pc:sldChg>
      <pc:sldChg chg="modSp new mod">
        <pc:chgData name="yuvanraja8219@outlook.com" userId="15df1c2bacc6a965" providerId="LiveId" clId="{4E31DCC6-6C74-4BB8-998E-2894EA9896E2}" dt="2022-11-27T15:01:25.598" v="6051" actId="27636"/>
        <pc:sldMkLst>
          <pc:docMk/>
          <pc:sldMk cId="3655057151" sldId="284"/>
        </pc:sldMkLst>
        <pc:spChg chg="mod">
          <ac:chgData name="yuvanraja8219@outlook.com" userId="15df1c2bacc6a965" providerId="LiveId" clId="{4E31DCC6-6C74-4BB8-998E-2894EA9896E2}" dt="2022-11-27T15:01:21.725" v="6049" actId="14100"/>
          <ac:spMkLst>
            <pc:docMk/>
            <pc:sldMk cId="3655057151" sldId="284"/>
            <ac:spMk id="2" creationId="{E329B949-7BC8-1702-1E35-12A81EFAE085}"/>
          </ac:spMkLst>
        </pc:spChg>
        <pc:spChg chg="mod">
          <ac:chgData name="yuvanraja8219@outlook.com" userId="15df1c2bacc6a965" providerId="LiveId" clId="{4E31DCC6-6C74-4BB8-998E-2894EA9896E2}" dt="2022-11-27T15:01:25.598" v="6051" actId="27636"/>
          <ac:spMkLst>
            <pc:docMk/>
            <pc:sldMk cId="3655057151" sldId="284"/>
            <ac:spMk id="3" creationId="{C4AE8899-E011-7C9A-85B5-2755D56C8B3C}"/>
          </ac:spMkLst>
        </pc:spChg>
      </pc:sldChg>
      <pc:sldChg chg="addSp delSp modSp new mod">
        <pc:chgData name="yuvanraja8219@outlook.com" userId="15df1c2bacc6a965" providerId="LiveId" clId="{4E31DCC6-6C74-4BB8-998E-2894EA9896E2}" dt="2022-12-02T06:48:49.058" v="7397" actId="313"/>
        <pc:sldMkLst>
          <pc:docMk/>
          <pc:sldMk cId="2335800113" sldId="285"/>
        </pc:sldMkLst>
        <pc:spChg chg="mod">
          <ac:chgData name="yuvanraja8219@outlook.com" userId="15df1c2bacc6a965" providerId="LiveId" clId="{4E31DCC6-6C74-4BB8-998E-2894EA9896E2}" dt="2022-11-27T15:09:20.289" v="6173" actId="20577"/>
          <ac:spMkLst>
            <pc:docMk/>
            <pc:sldMk cId="2335800113" sldId="285"/>
            <ac:spMk id="2" creationId="{E43C58E6-5ECA-8AE5-97DA-FF7C504CC911}"/>
          </ac:spMkLst>
        </pc:spChg>
        <pc:spChg chg="add del mod">
          <ac:chgData name="yuvanraja8219@outlook.com" userId="15df1c2bacc6a965" providerId="LiveId" clId="{4E31DCC6-6C74-4BB8-998E-2894EA9896E2}" dt="2022-11-23T18:05:43.820" v="1813" actId="3680"/>
          <ac:spMkLst>
            <pc:docMk/>
            <pc:sldMk cId="2335800113" sldId="285"/>
            <ac:spMk id="3" creationId="{CF3E8643-485D-022F-7D63-3D770DC31FB5}"/>
          </ac:spMkLst>
        </pc:spChg>
        <pc:graphicFrameChg chg="add del mod ord modGraphic">
          <ac:chgData name="yuvanraja8219@outlook.com" userId="15df1c2bacc6a965" providerId="LiveId" clId="{4E31DCC6-6C74-4BB8-998E-2894EA9896E2}" dt="2022-11-23T18:05:26.088" v="1812" actId="3680"/>
          <ac:graphicFrameMkLst>
            <pc:docMk/>
            <pc:sldMk cId="2335800113" sldId="285"/>
            <ac:graphicFrameMk id="4" creationId="{A5F3D255-926A-F883-85AE-FC5818D42242}"/>
          </ac:graphicFrameMkLst>
        </pc:graphicFrameChg>
        <pc:graphicFrameChg chg="add mod ord modGraphic">
          <ac:chgData name="yuvanraja8219@outlook.com" userId="15df1c2bacc6a965" providerId="LiveId" clId="{4E31DCC6-6C74-4BB8-998E-2894EA9896E2}" dt="2022-12-02T06:48:49.058" v="7397" actId="313"/>
          <ac:graphicFrameMkLst>
            <pc:docMk/>
            <pc:sldMk cId="2335800113" sldId="285"/>
            <ac:graphicFrameMk id="5" creationId="{3A023364-504D-E46F-2B35-274F59BBAF05}"/>
          </ac:graphicFrameMkLst>
        </pc:graphicFrameChg>
      </pc:sldChg>
      <pc:sldChg chg="addSp delSp modSp new mod">
        <pc:chgData name="yuvanraja8219@outlook.com" userId="15df1c2bacc6a965" providerId="LiveId" clId="{4E31DCC6-6C74-4BB8-998E-2894EA9896E2}" dt="2022-11-27T15:09:12.660" v="6149" actId="20577"/>
        <pc:sldMkLst>
          <pc:docMk/>
          <pc:sldMk cId="781259967" sldId="286"/>
        </pc:sldMkLst>
        <pc:spChg chg="mod">
          <ac:chgData name="yuvanraja8219@outlook.com" userId="15df1c2bacc6a965" providerId="LiveId" clId="{4E31DCC6-6C74-4BB8-998E-2894EA9896E2}" dt="2022-11-27T15:09:12.660" v="6149" actId="20577"/>
          <ac:spMkLst>
            <pc:docMk/>
            <pc:sldMk cId="781259967" sldId="286"/>
            <ac:spMk id="2" creationId="{5F1C9440-1E1C-5046-8882-CC972231D182}"/>
          </ac:spMkLst>
        </pc:spChg>
        <pc:spChg chg="del">
          <ac:chgData name="yuvanraja8219@outlook.com" userId="15df1c2bacc6a965" providerId="LiveId" clId="{4E31DCC6-6C74-4BB8-998E-2894EA9896E2}" dt="2022-11-23T18:10:21.774" v="1872" actId="3680"/>
          <ac:spMkLst>
            <pc:docMk/>
            <pc:sldMk cId="781259967" sldId="286"/>
            <ac:spMk id="3" creationId="{B2DC91D7-4270-DD35-4DA5-341341A8AA7B}"/>
          </ac:spMkLst>
        </pc:spChg>
        <pc:graphicFrameChg chg="add mod ord modGraphic">
          <ac:chgData name="yuvanraja8219@outlook.com" userId="15df1c2bacc6a965" providerId="LiveId" clId="{4E31DCC6-6C74-4BB8-998E-2894EA9896E2}" dt="2022-11-27T15:08:51.493" v="6120" actId="207"/>
          <ac:graphicFrameMkLst>
            <pc:docMk/>
            <pc:sldMk cId="781259967" sldId="286"/>
            <ac:graphicFrameMk id="4" creationId="{4944F915-D7E2-3EA3-D332-935694CBAA48}"/>
          </ac:graphicFrameMkLst>
        </pc:graphicFrameChg>
      </pc:sldChg>
      <pc:sldChg chg="addSp delSp modSp new mod">
        <pc:chgData name="yuvanraja8219@outlook.com" userId="15df1c2bacc6a965" providerId="LiveId" clId="{4E31DCC6-6C74-4BB8-998E-2894EA9896E2}" dt="2022-11-27T15:02:56.695" v="6065" actId="207"/>
        <pc:sldMkLst>
          <pc:docMk/>
          <pc:sldMk cId="113937329" sldId="287"/>
        </pc:sldMkLst>
        <pc:spChg chg="mod">
          <ac:chgData name="yuvanraja8219@outlook.com" userId="15df1c2bacc6a965" providerId="LiveId" clId="{4E31DCC6-6C74-4BB8-998E-2894EA9896E2}" dt="2022-11-27T15:02:56.695" v="6065" actId="207"/>
          <ac:spMkLst>
            <pc:docMk/>
            <pc:sldMk cId="113937329" sldId="287"/>
            <ac:spMk id="2" creationId="{BB49E38C-E191-8FDA-1C72-0E066DBFAE5B}"/>
          </ac:spMkLst>
        </pc:spChg>
        <pc:spChg chg="add del">
          <ac:chgData name="yuvanraja8219@outlook.com" userId="15df1c2bacc6a965" providerId="LiveId" clId="{4E31DCC6-6C74-4BB8-998E-2894EA9896E2}" dt="2022-11-23T18:19:39.163" v="1932" actId="3680"/>
          <ac:spMkLst>
            <pc:docMk/>
            <pc:sldMk cId="113937329" sldId="287"/>
            <ac:spMk id="3" creationId="{BC9C35CE-6DF8-4B3B-AAB9-28A186307A8E}"/>
          </ac:spMkLst>
        </pc:spChg>
        <pc:graphicFrameChg chg="add del mod ord modGraphic">
          <ac:chgData name="yuvanraja8219@outlook.com" userId="15df1c2bacc6a965" providerId="LiveId" clId="{4E31DCC6-6C74-4BB8-998E-2894EA9896E2}" dt="2022-11-23T18:19:23.906" v="1931" actId="3680"/>
          <ac:graphicFrameMkLst>
            <pc:docMk/>
            <pc:sldMk cId="113937329" sldId="287"/>
            <ac:graphicFrameMk id="4" creationId="{00959445-AAC9-F6F4-D539-CA01391E954B}"/>
          </ac:graphicFrameMkLst>
        </pc:graphicFrameChg>
        <pc:graphicFrameChg chg="add mod ord modGraphic">
          <ac:chgData name="yuvanraja8219@outlook.com" userId="15df1c2bacc6a965" providerId="LiveId" clId="{4E31DCC6-6C74-4BB8-998E-2894EA9896E2}" dt="2022-11-23T18:22:04.584" v="1961" actId="14734"/>
          <ac:graphicFrameMkLst>
            <pc:docMk/>
            <pc:sldMk cId="113937329" sldId="287"/>
            <ac:graphicFrameMk id="5" creationId="{5E653A3B-7242-EAB4-2F28-C84EE8310454}"/>
          </ac:graphicFrameMkLst>
        </pc:graphicFrameChg>
      </pc:sldChg>
      <pc:sldChg chg="modSp new mod">
        <pc:chgData name="yuvanraja8219@outlook.com" userId="15df1c2bacc6a965" providerId="LiveId" clId="{4E31DCC6-6C74-4BB8-998E-2894EA9896E2}" dt="2022-11-27T15:13:59.366" v="6344" actId="14100"/>
        <pc:sldMkLst>
          <pc:docMk/>
          <pc:sldMk cId="4072173366" sldId="288"/>
        </pc:sldMkLst>
        <pc:spChg chg="mod">
          <ac:chgData name="yuvanraja8219@outlook.com" userId="15df1c2bacc6a965" providerId="LiveId" clId="{4E31DCC6-6C74-4BB8-998E-2894EA9896E2}" dt="2022-11-27T15:12:21.918" v="6199" actId="14100"/>
          <ac:spMkLst>
            <pc:docMk/>
            <pc:sldMk cId="4072173366" sldId="288"/>
            <ac:spMk id="2" creationId="{9D48F546-398E-D0BF-0295-BCC6F0D229E5}"/>
          </ac:spMkLst>
        </pc:spChg>
        <pc:spChg chg="mod">
          <ac:chgData name="yuvanraja8219@outlook.com" userId="15df1c2bacc6a965" providerId="LiveId" clId="{4E31DCC6-6C74-4BB8-998E-2894EA9896E2}" dt="2022-11-27T15:13:59.366" v="6344" actId="14100"/>
          <ac:spMkLst>
            <pc:docMk/>
            <pc:sldMk cId="4072173366" sldId="288"/>
            <ac:spMk id="3" creationId="{6FD8AFAB-92B0-4021-0F98-38A5C22C2CCA}"/>
          </ac:spMkLst>
        </pc:spChg>
      </pc:sldChg>
      <pc:sldChg chg="modSp new mod">
        <pc:chgData name="yuvanraja8219@outlook.com" userId="15df1c2bacc6a965" providerId="LiveId" clId="{4E31DCC6-6C74-4BB8-998E-2894EA9896E2}" dt="2022-11-27T15:05:58.039" v="6101" actId="1076"/>
        <pc:sldMkLst>
          <pc:docMk/>
          <pc:sldMk cId="3857526144" sldId="289"/>
        </pc:sldMkLst>
        <pc:spChg chg="mod">
          <ac:chgData name="yuvanraja8219@outlook.com" userId="15df1c2bacc6a965" providerId="LiveId" clId="{4E31DCC6-6C74-4BB8-998E-2894EA9896E2}" dt="2022-11-27T15:05:54.941" v="6100" actId="207"/>
          <ac:spMkLst>
            <pc:docMk/>
            <pc:sldMk cId="3857526144" sldId="289"/>
            <ac:spMk id="2" creationId="{4DBBEFFB-C24C-978E-7499-71B2C6DCC054}"/>
          </ac:spMkLst>
        </pc:spChg>
        <pc:spChg chg="mod">
          <ac:chgData name="yuvanraja8219@outlook.com" userId="15df1c2bacc6a965" providerId="LiveId" clId="{4E31DCC6-6C74-4BB8-998E-2894EA9896E2}" dt="2022-11-27T15:05:58.039" v="6101" actId="1076"/>
          <ac:spMkLst>
            <pc:docMk/>
            <pc:sldMk cId="3857526144" sldId="289"/>
            <ac:spMk id="3" creationId="{AE283746-BBA1-108B-4C81-4EC374C54A4C}"/>
          </ac:spMkLst>
        </pc:spChg>
      </pc:sldChg>
      <pc:sldChg chg="addSp delSp modSp new mod">
        <pc:chgData name="yuvanraja8219@outlook.com" userId="15df1c2bacc6a965" providerId="LiveId" clId="{4E31DCC6-6C74-4BB8-998E-2894EA9896E2}" dt="2022-11-27T15:06:40.180" v="6105" actId="255"/>
        <pc:sldMkLst>
          <pc:docMk/>
          <pc:sldMk cId="2371337162" sldId="290"/>
        </pc:sldMkLst>
        <pc:spChg chg="mod">
          <ac:chgData name="yuvanraja8219@outlook.com" userId="15df1c2bacc6a965" providerId="LiveId" clId="{4E31DCC6-6C74-4BB8-998E-2894EA9896E2}" dt="2022-11-27T15:06:03.548" v="6102" actId="207"/>
          <ac:spMkLst>
            <pc:docMk/>
            <pc:sldMk cId="2371337162" sldId="290"/>
            <ac:spMk id="2" creationId="{B0D4FC09-1D2E-2EE2-D73C-FC968F6FEE00}"/>
          </ac:spMkLst>
        </pc:spChg>
        <pc:spChg chg="mod">
          <ac:chgData name="yuvanraja8219@outlook.com" userId="15df1c2bacc6a965" providerId="LiveId" clId="{4E31DCC6-6C74-4BB8-998E-2894EA9896E2}" dt="2022-11-27T15:06:40.180" v="6105" actId="255"/>
          <ac:spMkLst>
            <pc:docMk/>
            <pc:sldMk cId="2371337162" sldId="290"/>
            <ac:spMk id="3" creationId="{AAE8E9E2-A8FB-C89C-4156-4C66586988F9}"/>
          </ac:spMkLst>
        </pc:spChg>
        <pc:spChg chg="add del">
          <ac:chgData name="yuvanraja8219@outlook.com" userId="15df1c2bacc6a965" providerId="LiveId" clId="{4E31DCC6-6C74-4BB8-998E-2894EA9896E2}" dt="2022-11-23T18:44:00.367" v="3429"/>
          <ac:spMkLst>
            <pc:docMk/>
            <pc:sldMk cId="2371337162" sldId="290"/>
            <ac:spMk id="4" creationId="{78547581-EA4D-FB73-F5D0-05ACB3A16924}"/>
          </ac:spMkLst>
        </pc:spChg>
        <pc:spChg chg="add del">
          <ac:chgData name="yuvanraja8219@outlook.com" userId="15df1c2bacc6a965" providerId="LiveId" clId="{4E31DCC6-6C74-4BB8-998E-2894EA9896E2}" dt="2022-11-23T18:44:09.889" v="3432"/>
          <ac:spMkLst>
            <pc:docMk/>
            <pc:sldMk cId="2371337162" sldId="290"/>
            <ac:spMk id="5" creationId="{5373078F-8139-CF61-767B-7F2908FB76AB}"/>
          </ac:spMkLst>
        </pc:spChg>
        <pc:spChg chg="add del">
          <ac:chgData name="yuvanraja8219@outlook.com" userId="15df1c2bacc6a965" providerId="LiveId" clId="{4E31DCC6-6C74-4BB8-998E-2894EA9896E2}" dt="2022-11-23T18:44:30.387" v="3448"/>
          <ac:spMkLst>
            <pc:docMk/>
            <pc:sldMk cId="2371337162" sldId="290"/>
            <ac:spMk id="6" creationId="{A9DCBBAB-C793-D387-0EFE-7B3FAD076D3B}"/>
          </ac:spMkLst>
        </pc:spChg>
      </pc:sldChg>
      <pc:sldChg chg="addSp modSp new mod">
        <pc:chgData name="yuvanraja8219@outlook.com" userId="15df1c2bacc6a965" providerId="LiveId" clId="{4E31DCC6-6C74-4BB8-998E-2894EA9896E2}" dt="2022-12-02T06:34:09.167" v="7380" actId="20577"/>
        <pc:sldMkLst>
          <pc:docMk/>
          <pc:sldMk cId="4287631374" sldId="291"/>
        </pc:sldMkLst>
        <pc:spChg chg="mod">
          <ac:chgData name="yuvanraja8219@outlook.com" userId="15df1c2bacc6a965" providerId="LiveId" clId="{4E31DCC6-6C74-4BB8-998E-2894EA9896E2}" dt="2022-12-02T06:34:09.167" v="7380" actId="20577"/>
          <ac:spMkLst>
            <pc:docMk/>
            <pc:sldMk cId="4287631374" sldId="291"/>
            <ac:spMk id="2" creationId="{DB03D4B9-BCC0-4B3A-7791-C7FFFD61FB09}"/>
          </ac:spMkLst>
        </pc:spChg>
        <pc:spChg chg="mod">
          <ac:chgData name="yuvanraja8219@outlook.com" userId="15df1c2bacc6a965" providerId="LiveId" clId="{4E31DCC6-6C74-4BB8-998E-2894EA9896E2}" dt="2022-11-27T15:13:17.711" v="6341" actId="14100"/>
          <ac:spMkLst>
            <pc:docMk/>
            <pc:sldMk cId="4287631374" sldId="291"/>
            <ac:spMk id="3" creationId="{EEA2B2CE-A6A0-FB74-0187-A53535B0E90B}"/>
          </ac:spMkLst>
        </pc:spChg>
        <pc:picChg chg="add mod">
          <ac:chgData name="yuvanraja8219@outlook.com" userId="15df1c2bacc6a965" providerId="LiveId" clId="{4E31DCC6-6C74-4BB8-998E-2894EA9896E2}" dt="2022-11-27T15:13:19.149" v="6342" actId="1076"/>
          <ac:picMkLst>
            <pc:docMk/>
            <pc:sldMk cId="4287631374" sldId="291"/>
            <ac:picMk id="4" creationId="{FBD7F4CE-B050-B6D5-1441-FF27D4D8E6B4}"/>
          </ac:picMkLst>
        </pc:picChg>
      </pc:sldChg>
      <pc:sldChg chg="modSp new mod">
        <pc:chgData name="yuvanraja8219@outlook.com" userId="15df1c2bacc6a965" providerId="LiveId" clId="{4E31DCC6-6C74-4BB8-998E-2894EA9896E2}" dt="2022-11-27T15:02:05.299" v="6059" actId="27636"/>
        <pc:sldMkLst>
          <pc:docMk/>
          <pc:sldMk cId="2363885913" sldId="292"/>
        </pc:sldMkLst>
        <pc:spChg chg="mod">
          <ac:chgData name="yuvanraja8219@outlook.com" userId="15df1c2bacc6a965" providerId="LiveId" clId="{4E31DCC6-6C74-4BB8-998E-2894EA9896E2}" dt="2022-11-27T15:01:50.373" v="6054" actId="207"/>
          <ac:spMkLst>
            <pc:docMk/>
            <pc:sldMk cId="2363885913" sldId="292"/>
            <ac:spMk id="2" creationId="{ADF419DD-A120-0DFD-0A7C-E688CDF91EBD}"/>
          </ac:spMkLst>
        </pc:spChg>
        <pc:spChg chg="mod">
          <ac:chgData name="yuvanraja8219@outlook.com" userId="15df1c2bacc6a965" providerId="LiveId" clId="{4E31DCC6-6C74-4BB8-998E-2894EA9896E2}" dt="2022-11-27T15:02:05.299" v="6059" actId="27636"/>
          <ac:spMkLst>
            <pc:docMk/>
            <pc:sldMk cId="2363885913" sldId="292"/>
            <ac:spMk id="3" creationId="{9B087031-17CC-F07F-1D6E-9824DC854D08}"/>
          </ac:spMkLst>
        </pc:spChg>
      </pc:sldChg>
      <pc:sldChg chg="addSp delSp modSp new del mod">
        <pc:chgData name="yuvanraja8219@outlook.com" userId="15df1c2bacc6a965" providerId="LiveId" clId="{4E31DCC6-6C74-4BB8-998E-2894EA9896E2}" dt="2022-11-27T14:11:48.556" v="4610" actId="2696"/>
        <pc:sldMkLst>
          <pc:docMk/>
          <pc:sldMk cId="181878787" sldId="293"/>
        </pc:sldMkLst>
        <pc:spChg chg="mod">
          <ac:chgData name="yuvanraja8219@outlook.com" userId="15df1c2bacc6a965" providerId="LiveId" clId="{4E31DCC6-6C74-4BB8-998E-2894EA9896E2}" dt="2022-11-27T14:01:28.666" v="4225" actId="313"/>
          <ac:spMkLst>
            <pc:docMk/>
            <pc:sldMk cId="181878787" sldId="293"/>
            <ac:spMk id="2" creationId="{CFBD40F2-ED32-38B0-3751-17637E3C5134}"/>
          </ac:spMkLst>
        </pc:spChg>
        <pc:spChg chg="del mod">
          <ac:chgData name="yuvanraja8219@outlook.com" userId="15df1c2bacc6a965" providerId="LiveId" clId="{4E31DCC6-6C74-4BB8-998E-2894EA9896E2}" dt="2022-11-27T14:05:00.728" v="4227"/>
          <ac:spMkLst>
            <pc:docMk/>
            <pc:sldMk cId="181878787" sldId="293"/>
            <ac:spMk id="3" creationId="{0A7AA180-B5C2-CFA2-CF23-D55172373211}"/>
          </ac:spMkLst>
        </pc:spChg>
        <pc:picChg chg="add mod">
          <ac:chgData name="yuvanraja8219@outlook.com" userId="15df1c2bacc6a965" providerId="LiveId" clId="{4E31DCC6-6C74-4BB8-998E-2894EA9896E2}" dt="2022-11-27T14:05:04.200" v="4229" actId="1076"/>
          <ac:picMkLst>
            <pc:docMk/>
            <pc:sldMk cId="181878787" sldId="293"/>
            <ac:picMk id="1026" creationId="{B4F0E2A7-4BF4-7783-7A31-50AF1A5C6B3A}"/>
          </ac:picMkLst>
        </pc:picChg>
      </pc:sldChg>
      <pc:sldChg chg="modSp new mod">
        <pc:chgData name="yuvanraja8219@outlook.com" userId="15df1c2bacc6a965" providerId="LiveId" clId="{4E31DCC6-6C74-4BB8-998E-2894EA9896E2}" dt="2022-11-27T15:02:24.001" v="6061" actId="207"/>
        <pc:sldMkLst>
          <pc:docMk/>
          <pc:sldMk cId="951463423" sldId="294"/>
        </pc:sldMkLst>
        <pc:spChg chg="mod">
          <ac:chgData name="yuvanraja8219@outlook.com" userId="15df1c2bacc6a965" providerId="LiveId" clId="{4E31DCC6-6C74-4BB8-998E-2894EA9896E2}" dt="2022-11-27T15:02:24.001" v="6061" actId="207"/>
          <ac:spMkLst>
            <pc:docMk/>
            <pc:sldMk cId="951463423" sldId="294"/>
            <ac:spMk id="2" creationId="{D79A1585-6A88-A4EF-555C-6F9873C7BADC}"/>
          </ac:spMkLst>
        </pc:spChg>
        <pc:spChg chg="mod">
          <ac:chgData name="yuvanraja8219@outlook.com" userId="15df1c2bacc6a965" providerId="LiveId" clId="{4E31DCC6-6C74-4BB8-998E-2894EA9896E2}" dt="2022-11-27T15:02:21.008" v="6060" actId="255"/>
          <ac:spMkLst>
            <pc:docMk/>
            <pc:sldMk cId="951463423" sldId="294"/>
            <ac:spMk id="3" creationId="{F714CB75-C723-E84A-06AC-891D98EB685B}"/>
          </ac:spMkLst>
        </pc:spChg>
      </pc:sldChg>
      <pc:sldChg chg="addSp delSp modSp new mod">
        <pc:chgData name="yuvanraja8219@outlook.com" userId="15df1c2bacc6a965" providerId="LiveId" clId="{4E31DCC6-6C74-4BB8-998E-2894EA9896E2}" dt="2022-11-27T15:03:24.139" v="6068" actId="1076"/>
        <pc:sldMkLst>
          <pc:docMk/>
          <pc:sldMk cId="2655652834" sldId="295"/>
        </pc:sldMkLst>
        <pc:spChg chg="mod">
          <ac:chgData name="yuvanraja8219@outlook.com" userId="15df1c2bacc6a965" providerId="LiveId" clId="{4E31DCC6-6C74-4BB8-998E-2894EA9896E2}" dt="2022-11-27T15:02:35.566" v="6062" actId="207"/>
          <ac:spMkLst>
            <pc:docMk/>
            <pc:sldMk cId="2655652834" sldId="295"/>
            <ac:spMk id="2" creationId="{28C8F434-40C0-3461-CD90-698F02B4D502}"/>
          </ac:spMkLst>
        </pc:spChg>
        <pc:spChg chg="del mod">
          <ac:chgData name="yuvanraja8219@outlook.com" userId="15df1c2bacc6a965" providerId="LiveId" clId="{4E31DCC6-6C74-4BB8-998E-2894EA9896E2}" dt="2022-11-27T14:13:12.308" v="4634"/>
          <ac:spMkLst>
            <pc:docMk/>
            <pc:sldMk cId="2655652834" sldId="295"/>
            <ac:spMk id="3" creationId="{B0374244-CFE0-79B5-41C6-96D70D9EBD69}"/>
          </ac:spMkLst>
        </pc:spChg>
        <pc:picChg chg="add mod">
          <ac:chgData name="yuvanraja8219@outlook.com" userId="15df1c2bacc6a965" providerId="LiveId" clId="{4E31DCC6-6C74-4BB8-998E-2894EA9896E2}" dt="2022-11-27T15:03:24.139" v="6068" actId="1076"/>
          <ac:picMkLst>
            <pc:docMk/>
            <pc:sldMk cId="2655652834" sldId="295"/>
            <ac:picMk id="5" creationId="{428668C4-7F38-EB17-F9B3-FD763251A50D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2:43.910" v="6064" actId="207"/>
        <pc:sldMkLst>
          <pc:docMk/>
          <pc:sldMk cId="2417862185" sldId="296"/>
        </pc:sldMkLst>
        <pc:spChg chg="mod">
          <ac:chgData name="yuvanraja8219@outlook.com" userId="15df1c2bacc6a965" providerId="LiveId" clId="{4E31DCC6-6C74-4BB8-998E-2894EA9896E2}" dt="2022-11-27T15:02:43.910" v="6064" actId="207"/>
          <ac:spMkLst>
            <pc:docMk/>
            <pc:sldMk cId="2417862185" sldId="296"/>
            <ac:spMk id="2" creationId="{3D82CEB8-3A74-E63F-D508-7FB23EF22BA2}"/>
          </ac:spMkLst>
        </pc:spChg>
        <pc:spChg chg="del">
          <ac:chgData name="yuvanraja8219@outlook.com" userId="15df1c2bacc6a965" providerId="LiveId" clId="{4E31DCC6-6C74-4BB8-998E-2894EA9896E2}" dt="2022-11-27T14:15:07.045" v="4649"/>
          <ac:spMkLst>
            <pc:docMk/>
            <pc:sldMk cId="2417862185" sldId="296"/>
            <ac:spMk id="3" creationId="{D1341203-2292-2858-1915-BB416DE03466}"/>
          </ac:spMkLst>
        </pc:spChg>
        <pc:picChg chg="add mod">
          <ac:chgData name="yuvanraja8219@outlook.com" userId="15df1c2bacc6a965" providerId="LiveId" clId="{4E31DCC6-6C74-4BB8-998E-2894EA9896E2}" dt="2022-11-27T14:41:57.651" v="5483" actId="1076"/>
          <ac:picMkLst>
            <pc:docMk/>
            <pc:sldMk cId="2417862185" sldId="296"/>
            <ac:picMk id="5" creationId="{BB233933-E624-EBB0-9FC7-8FC06873CECB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3:34.817" v="6070" actId="207"/>
        <pc:sldMkLst>
          <pc:docMk/>
          <pc:sldMk cId="2599436228" sldId="297"/>
        </pc:sldMkLst>
        <pc:spChg chg="mod">
          <ac:chgData name="yuvanraja8219@outlook.com" userId="15df1c2bacc6a965" providerId="LiveId" clId="{4E31DCC6-6C74-4BB8-998E-2894EA9896E2}" dt="2022-11-27T15:03:34.817" v="6070" actId="207"/>
          <ac:spMkLst>
            <pc:docMk/>
            <pc:sldMk cId="2599436228" sldId="297"/>
            <ac:spMk id="2" creationId="{F6D750CD-0F42-14F9-6956-69A9CCF9165D}"/>
          </ac:spMkLst>
        </pc:spChg>
        <pc:spChg chg="del">
          <ac:chgData name="yuvanraja8219@outlook.com" userId="15df1c2bacc6a965" providerId="LiveId" clId="{4E31DCC6-6C74-4BB8-998E-2894EA9896E2}" dt="2022-11-27T14:17:45.977" v="4708"/>
          <ac:spMkLst>
            <pc:docMk/>
            <pc:sldMk cId="2599436228" sldId="297"/>
            <ac:spMk id="3" creationId="{32315CCE-C70B-912E-5885-2035F1F3730B}"/>
          </ac:spMkLst>
        </pc:spChg>
        <pc:picChg chg="add mod">
          <ac:chgData name="yuvanraja8219@outlook.com" userId="15df1c2bacc6a965" providerId="LiveId" clId="{4E31DCC6-6C74-4BB8-998E-2894EA9896E2}" dt="2022-11-27T15:03:29.931" v="6069" actId="1076"/>
          <ac:picMkLst>
            <pc:docMk/>
            <pc:sldMk cId="2599436228" sldId="297"/>
            <ac:picMk id="5" creationId="{55A5CB6C-604B-C3C4-18FC-777F999A37D3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3:40.760" v="6071" actId="207"/>
        <pc:sldMkLst>
          <pc:docMk/>
          <pc:sldMk cId="4062738589" sldId="298"/>
        </pc:sldMkLst>
        <pc:spChg chg="mod">
          <ac:chgData name="yuvanraja8219@outlook.com" userId="15df1c2bacc6a965" providerId="LiveId" clId="{4E31DCC6-6C74-4BB8-998E-2894EA9896E2}" dt="2022-11-27T15:03:40.760" v="6071" actId="207"/>
          <ac:spMkLst>
            <pc:docMk/>
            <pc:sldMk cId="4062738589" sldId="298"/>
            <ac:spMk id="2" creationId="{0D3A53EA-2FC6-0E5F-6A3D-6CC7D80799F8}"/>
          </ac:spMkLst>
        </pc:spChg>
        <pc:spChg chg="del">
          <ac:chgData name="yuvanraja8219@outlook.com" userId="15df1c2bacc6a965" providerId="LiveId" clId="{4E31DCC6-6C74-4BB8-998E-2894EA9896E2}" dt="2022-11-27T14:19:44.473" v="4731"/>
          <ac:spMkLst>
            <pc:docMk/>
            <pc:sldMk cId="4062738589" sldId="298"/>
            <ac:spMk id="3" creationId="{6884749A-62F1-3445-4195-1ED0B4D9F408}"/>
          </ac:spMkLst>
        </pc:spChg>
        <pc:picChg chg="add mod">
          <ac:chgData name="yuvanraja8219@outlook.com" userId="15df1c2bacc6a965" providerId="LiveId" clId="{4E31DCC6-6C74-4BB8-998E-2894EA9896E2}" dt="2022-11-27T14:41:00.464" v="5407" actId="1076"/>
          <ac:picMkLst>
            <pc:docMk/>
            <pc:sldMk cId="4062738589" sldId="298"/>
            <ac:picMk id="5" creationId="{8684CED5-F674-9DF3-7BB0-936FCF102601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3:50.559" v="6072" actId="207"/>
        <pc:sldMkLst>
          <pc:docMk/>
          <pc:sldMk cId="385750540" sldId="299"/>
        </pc:sldMkLst>
        <pc:spChg chg="mod">
          <ac:chgData name="yuvanraja8219@outlook.com" userId="15df1c2bacc6a965" providerId="LiveId" clId="{4E31DCC6-6C74-4BB8-998E-2894EA9896E2}" dt="2022-11-27T15:03:50.559" v="6072" actId="207"/>
          <ac:spMkLst>
            <pc:docMk/>
            <pc:sldMk cId="385750540" sldId="299"/>
            <ac:spMk id="2" creationId="{28514880-AB87-7E41-F1A8-4AEB8525B324}"/>
          </ac:spMkLst>
        </pc:spChg>
        <pc:spChg chg="del">
          <ac:chgData name="yuvanraja8219@outlook.com" userId="15df1c2bacc6a965" providerId="LiveId" clId="{4E31DCC6-6C74-4BB8-998E-2894EA9896E2}" dt="2022-11-27T14:20:37.584" v="4753"/>
          <ac:spMkLst>
            <pc:docMk/>
            <pc:sldMk cId="385750540" sldId="299"/>
            <ac:spMk id="3" creationId="{3F06291C-7280-9E56-145E-6EC3E442DC20}"/>
          </ac:spMkLst>
        </pc:spChg>
        <pc:spChg chg="add del mod">
          <ac:chgData name="yuvanraja8219@outlook.com" userId="15df1c2bacc6a965" providerId="LiveId" clId="{4E31DCC6-6C74-4BB8-998E-2894EA9896E2}" dt="2022-11-27T14:21:47.801" v="4756"/>
          <ac:spMkLst>
            <pc:docMk/>
            <pc:sldMk cId="385750540" sldId="299"/>
            <ac:spMk id="7" creationId="{13E3D30A-73C3-2B45-F433-F7ECF193F568}"/>
          </ac:spMkLst>
        </pc:spChg>
        <pc:picChg chg="add del mod">
          <ac:chgData name="yuvanraja8219@outlook.com" userId="15df1c2bacc6a965" providerId="LiveId" clId="{4E31DCC6-6C74-4BB8-998E-2894EA9896E2}" dt="2022-11-27T14:20:42.048" v="4755" actId="478"/>
          <ac:picMkLst>
            <pc:docMk/>
            <pc:sldMk cId="385750540" sldId="299"/>
            <ac:picMk id="5" creationId="{E3704398-4B37-3D29-3700-6D3BC057EB26}"/>
          </ac:picMkLst>
        </pc:picChg>
        <pc:picChg chg="add mod">
          <ac:chgData name="yuvanraja8219@outlook.com" userId="15df1c2bacc6a965" providerId="LiveId" clId="{4E31DCC6-6C74-4BB8-998E-2894EA9896E2}" dt="2022-11-27T14:23:32.137" v="4808" actId="1076"/>
          <ac:picMkLst>
            <pc:docMk/>
            <pc:sldMk cId="385750540" sldId="299"/>
            <ac:picMk id="9" creationId="{39B2839F-576E-0FAA-C745-0A6D3D4FE532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4:07.245" v="6074" actId="207"/>
        <pc:sldMkLst>
          <pc:docMk/>
          <pc:sldMk cId="3451481884" sldId="300"/>
        </pc:sldMkLst>
        <pc:spChg chg="mod">
          <ac:chgData name="yuvanraja8219@outlook.com" userId="15df1c2bacc6a965" providerId="LiveId" clId="{4E31DCC6-6C74-4BB8-998E-2894EA9896E2}" dt="2022-11-27T15:04:07.245" v="6074" actId="207"/>
          <ac:spMkLst>
            <pc:docMk/>
            <pc:sldMk cId="3451481884" sldId="300"/>
            <ac:spMk id="2" creationId="{9DD73452-7A60-FC16-0EAC-E30EF7C7EEFC}"/>
          </ac:spMkLst>
        </pc:spChg>
        <pc:spChg chg="del">
          <ac:chgData name="yuvanraja8219@outlook.com" userId="15df1c2bacc6a965" providerId="LiveId" clId="{4E31DCC6-6C74-4BB8-998E-2894EA9896E2}" dt="2022-11-27T14:24:05.269" v="4847"/>
          <ac:spMkLst>
            <pc:docMk/>
            <pc:sldMk cId="3451481884" sldId="300"/>
            <ac:spMk id="3" creationId="{9A085E47-6AC5-EEEC-5BB5-4BE6B98EAD89}"/>
          </ac:spMkLst>
        </pc:spChg>
        <pc:picChg chg="add mod">
          <ac:chgData name="yuvanraja8219@outlook.com" userId="15df1c2bacc6a965" providerId="LiveId" clId="{4E31DCC6-6C74-4BB8-998E-2894EA9896E2}" dt="2022-11-27T14:39:03.784" v="5345" actId="1076"/>
          <ac:picMkLst>
            <pc:docMk/>
            <pc:sldMk cId="3451481884" sldId="300"/>
            <ac:picMk id="5" creationId="{7699A622-20F9-C390-027C-0F9FC850871C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7:39.236" v="6117" actId="1076"/>
        <pc:sldMkLst>
          <pc:docMk/>
          <pc:sldMk cId="1536641712" sldId="301"/>
        </pc:sldMkLst>
        <pc:spChg chg="mod">
          <ac:chgData name="yuvanraja8219@outlook.com" userId="15df1c2bacc6a965" providerId="LiveId" clId="{4E31DCC6-6C74-4BB8-998E-2894EA9896E2}" dt="2022-11-27T15:04:21.203" v="6077" actId="207"/>
          <ac:spMkLst>
            <pc:docMk/>
            <pc:sldMk cId="1536641712" sldId="301"/>
            <ac:spMk id="2" creationId="{730D3C4C-BD6D-52BE-84DF-C9D3A811FE79}"/>
          </ac:spMkLst>
        </pc:spChg>
        <pc:spChg chg="del">
          <ac:chgData name="yuvanraja8219@outlook.com" userId="15df1c2bacc6a965" providerId="LiveId" clId="{4E31DCC6-6C74-4BB8-998E-2894EA9896E2}" dt="2022-11-27T14:24:55.120" v="4878"/>
          <ac:spMkLst>
            <pc:docMk/>
            <pc:sldMk cId="1536641712" sldId="301"/>
            <ac:spMk id="3" creationId="{794AE146-418D-E954-9BAA-18690BC8B58E}"/>
          </ac:spMkLst>
        </pc:spChg>
        <pc:graphicFrameChg chg="add del modGraphic">
          <ac:chgData name="yuvanraja8219@outlook.com" userId="15df1c2bacc6a965" providerId="LiveId" clId="{4E31DCC6-6C74-4BB8-998E-2894EA9896E2}" dt="2022-11-27T15:04:14.036" v="6076" actId="27309"/>
          <ac:graphicFrameMkLst>
            <pc:docMk/>
            <pc:sldMk cId="1536641712" sldId="301"/>
            <ac:graphicFrameMk id="7" creationId="{7F896265-9759-7283-48EE-A114C845BCEB}"/>
          </ac:graphicFrameMkLst>
        </pc:graphicFrameChg>
        <pc:picChg chg="add mod">
          <ac:chgData name="yuvanraja8219@outlook.com" userId="15df1c2bacc6a965" providerId="LiveId" clId="{4E31DCC6-6C74-4BB8-998E-2894EA9896E2}" dt="2022-11-27T15:07:39.236" v="6117" actId="1076"/>
          <ac:picMkLst>
            <pc:docMk/>
            <pc:sldMk cId="1536641712" sldId="301"/>
            <ac:picMk id="5" creationId="{769718C8-B8AC-56F4-BE8C-43A340E6DBD6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4:35.729" v="6079" actId="207"/>
        <pc:sldMkLst>
          <pc:docMk/>
          <pc:sldMk cId="624145505" sldId="302"/>
        </pc:sldMkLst>
        <pc:spChg chg="mod">
          <ac:chgData name="yuvanraja8219@outlook.com" userId="15df1c2bacc6a965" providerId="LiveId" clId="{4E31DCC6-6C74-4BB8-998E-2894EA9896E2}" dt="2022-11-27T15:04:35.729" v="6079" actId="207"/>
          <ac:spMkLst>
            <pc:docMk/>
            <pc:sldMk cId="624145505" sldId="302"/>
            <ac:spMk id="2" creationId="{41612E53-4D50-BE0B-915A-7204495776B0}"/>
          </ac:spMkLst>
        </pc:spChg>
        <pc:spChg chg="del">
          <ac:chgData name="yuvanraja8219@outlook.com" userId="15df1c2bacc6a965" providerId="LiveId" clId="{4E31DCC6-6C74-4BB8-998E-2894EA9896E2}" dt="2022-11-27T14:25:34.246" v="4894"/>
          <ac:spMkLst>
            <pc:docMk/>
            <pc:sldMk cId="624145505" sldId="302"/>
            <ac:spMk id="3" creationId="{D5A4B587-ACC0-8218-AFF5-673D5D3F9760}"/>
          </ac:spMkLst>
        </pc:spChg>
        <pc:picChg chg="add mod">
          <ac:chgData name="yuvanraja8219@outlook.com" userId="15df1c2bacc6a965" providerId="LiveId" clId="{4E31DCC6-6C74-4BB8-998E-2894EA9896E2}" dt="2022-11-27T14:40:06.955" v="5365" actId="1076"/>
          <ac:picMkLst>
            <pc:docMk/>
            <pc:sldMk cId="624145505" sldId="302"/>
            <ac:picMk id="4" creationId="{2B7832D9-A457-6C89-C1E3-3903BD5FBEAB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7:24.778" v="6115" actId="1076"/>
        <pc:sldMkLst>
          <pc:docMk/>
          <pc:sldMk cId="800389088" sldId="303"/>
        </pc:sldMkLst>
        <pc:spChg chg="mod">
          <ac:chgData name="yuvanraja8219@outlook.com" userId="15df1c2bacc6a965" providerId="LiveId" clId="{4E31DCC6-6C74-4BB8-998E-2894EA9896E2}" dt="2022-11-27T15:04:40.775" v="6080" actId="207"/>
          <ac:spMkLst>
            <pc:docMk/>
            <pc:sldMk cId="800389088" sldId="303"/>
            <ac:spMk id="2" creationId="{8D3CBCC8-A8B5-C12D-33EF-5C3EB1226138}"/>
          </ac:spMkLst>
        </pc:spChg>
        <pc:spChg chg="del">
          <ac:chgData name="yuvanraja8219@outlook.com" userId="15df1c2bacc6a965" providerId="LiveId" clId="{4E31DCC6-6C74-4BB8-998E-2894EA9896E2}" dt="2022-11-27T14:27:44.821" v="4906"/>
          <ac:spMkLst>
            <pc:docMk/>
            <pc:sldMk cId="800389088" sldId="303"/>
            <ac:spMk id="3" creationId="{89DC383C-52E0-EE90-5896-8C6222769B5A}"/>
          </ac:spMkLst>
        </pc:spChg>
        <pc:picChg chg="add mod">
          <ac:chgData name="yuvanraja8219@outlook.com" userId="15df1c2bacc6a965" providerId="LiveId" clId="{4E31DCC6-6C74-4BB8-998E-2894EA9896E2}" dt="2022-11-27T15:07:24.778" v="6115" actId="1076"/>
          <ac:picMkLst>
            <pc:docMk/>
            <pc:sldMk cId="800389088" sldId="303"/>
            <ac:picMk id="4" creationId="{799D4F57-2934-F35F-ADF6-D8B2958B3B03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7:12.372" v="6111" actId="1076"/>
        <pc:sldMkLst>
          <pc:docMk/>
          <pc:sldMk cId="4187578393" sldId="304"/>
        </pc:sldMkLst>
        <pc:spChg chg="mod">
          <ac:chgData name="yuvanraja8219@outlook.com" userId="15df1c2bacc6a965" providerId="LiveId" clId="{4E31DCC6-6C74-4BB8-998E-2894EA9896E2}" dt="2022-11-27T15:04:46.234" v="6081" actId="207"/>
          <ac:spMkLst>
            <pc:docMk/>
            <pc:sldMk cId="4187578393" sldId="304"/>
            <ac:spMk id="2" creationId="{46AA9130-AA15-FC8E-39E5-64DCA3B266B1}"/>
          </ac:spMkLst>
        </pc:spChg>
        <pc:spChg chg="del">
          <ac:chgData name="yuvanraja8219@outlook.com" userId="15df1c2bacc6a965" providerId="LiveId" clId="{4E31DCC6-6C74-4BB8-998E-2894EA9896E2}" dt="2022-11-27T14:28:45.396" v="4934"/>
          <ac:spMkLst>
            <pc:docMk/>
            <pc:sldMk cId="4187578393" sldId="304"/>
            <ac:spMk id="3" creationId="{CAFEE4D7-6036-5C0C-5B6F-05F53FA58888}"/>
          </ac:spMkLst>
        </pc:spChg>
        <pc:picChg chg="add mod">
          <ac:chgData name="yuvanraja8219@outlook.com" userId="15df1c2bacc6a965" providerId="LiveId" clId="{4E31DCC6-6C74-4BB8-998E-2894EA9896E2}" dt="2022-11-27T15:07:12.372" v="6111" actId="1076"/>
          <ac:picMkLst>
            <pc:docMk/>
            <pc:sldMk cId="4187578393" sldId="304"/>
            <ac:picMk id="4" creationId="{084B4D5F-F6DA-3F8F-8073-38F555B4C5E2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7:04.384" v="6109" actId="14100"/>
        <pc:sldMkLst>
          <pc:docMk/>
          <pc:sldMk cId="942760179" sldId="305"/>
        </pc:sldMkLst>
        <pc:spChg chg="mod">
          <ac:chgData name="yuvanraja8219@outlook.com" userId="15df1c2bacc6a965" providerId="LiveId" clId="{4E31DCC6-6C74-4BB8-998E-2894EA9896E2}" dt="2022-11-27T15:07:04.384" v="6109" actId="14100"/>
          <ac:spMkLst>
            <pc:docMk/>
            <pc:sldMk cId="942760179" sldId="305"/>
            <ac:spMk id="2" creationId="{DF4D3C33-25FC-6270-AE30-7C2890100799}"/>
          </ac:spMkLst>
        </pc:spChg>
        <pc:spChg chg="del">
          <ac:chgData name="yuvanraja8219@outlook.com" userId="15df1c2bacc6a965" providerId="LiveId" clId="{4E31DCC6-6C74-4BB8-998E-2894EA9896E2}" dt="2022-11-27T14:30:01.070" v="4967"/>
          <ac:spMkLst>
            <pc:docMk/>
            <pc:sldMk cId="942760179" sldId="305"/>
            <ac:spMk id="3" creationId="{73AA8257-B2A7-9501-C497-0B5C0548FDB9}"/>
          </ac:spMkLst>
        </pc:spChg>
        <pc:picChg chg="add mod">
          <ac:chgData name="yuvanraja8219@outlook.com" userId="15df1c2bacc6a965" providerId="LiveId" clId="{4E31DCC6-6C74-4BB8-998E-2894EA9896E2}" dt="2022-11-27T15:05:04.787" v="6088" actId="1076"/>
          <ac:picMkLst>
            <pc:docMk/>
            <pc:sldMk cId="942760179" sldId="305"/>
            <ac:picMk id="4" creationId="{32F2A68E-A86C-8F83-C1F7-5D444CECBFFE}"/>
          </ac:picMkLst>
        </pc:picChg>
      </pc:sldChg>
      <pc:sldChg chg="addSp delSp modSp new mod">
        <pc:chgData name="yuvanraja8219@outlook.com" userId="15df1c2bacc6a965" providerId="LiveId" clId="{4E31DCC6-6C74-4BB8-998E-2894EA9896E2}" dt="2022-11-27T15:06:55.128" v="6107" actId="1076"/>
        <pc:sldMkLst>
          <pc:docMk/>
          <pc:sldMk cId="367439764" sldId="306"/>
        </pc:sldMkLst>
        <pc:spChg chg="mod">
          <ac:chgData name="yuvanraja8219@outlook.com" userId="15df1c2bacc6a965" providerId="LiveId" clId="{4E31DCC6-6C74-4BB8-998E-2894EA9896E2}" dt="2022-11-27T15:05:09.332" v="6089" actId="207"/>
          <ac:spMkLst>
            <pc:docMk/>
            <pc:sldMk cId="367439764" sldId="306"/>
            <ac:spMk id="2" creationId="{E6CDF3B0-8415-4D38-6F97-4C8CAB93A661}"/>
          </ac:spMkLst>
        </pc:spChg>
        <pc:spChg chg="del">
          <ac:chgData name="yuvanraja8219@outlook.com" userId="15df1c2bacc6a965" providerId="LiveId" clId="{4E31DCC6-6C74-4BB8-998E-2894EA9896E2}" dt="2022-11-27T14:30:46.058" v="4998"/>
          <ac:spMkLst>
            <pc:docMk/>
            <pc:sldMk cId="367439764" sldId="306"/>
            <ac:spMk id="3" creationId="{F230E114-7309-9256-496C-56B0250CECA6}"/>
          </ac:spMkLst>
        </pc:spChg>
        <pc:picChg chg="add mod">
          <ac:chgData name="yuvanraja8219@outlook.com" userId="15df1c2bacc6a965" providerId="LiveId" clId="{4E31DCC6-6C74-4BB8-998E-2894EA9896E2}" dt="2022-11-27T15:06:55.128" v="6107" actId="1076"/>
          <ac:picMkLst>
            <pc:docMk/>
            <pc:sldMk cId="367439764" sldId="306"/>
            <ac:picMk id="4" creationId="{34D3F1DC-0F84-BEDF-4080-CFD7714C46D5}"/>
          </ac:picMkLst>
        </pc:picChg>
      </pc:sldChg>
      <pc:sldChg chg="addSp delSp modSp new mod setBg">
        <pc:chgData name="yuvanraja8219@outlook.com" userId="15df1c2bacc6a965" providerId="LiveId" clId="{4E31DCC6-6C74-4BB8-998E-2894EA9896E2}" dt="2022-11-28T18:37:23.422" v="6471" actId="1076"/>
        <pc:sldMkLst>
          <pc:docMk/>
          <pc:sldMk cId="203620402" sldId="307"/>
        </pc:sldMkLst>
        <pc:spChg chg="mod">
          <ac:chgData name="yuvanraja8219@outlook.com" userId="15df1c2bacc6a965" providerId="LiveId" clId="{4E31DCC6-6C74-4BB8-998E-2894EA9896E2}" dt="2022-11-28T18:36:39.095" v="6459" actId="1076"/>
          <ac:spMkLst>
            <pc:docMk/>
            <pc:sldMk cId="203620402" sldId="307"/>
            <ac:spMk id="2" creationId="{F7E1A22F-7068-8BD6-A463-C743BBFBEF09}"/>
          </ac:spMkLst>
        </pc:spChg>
        <pc:spChg chg="mod">
          <ac:chgData name="yuvanraja8219@outlook.com" userId="15df1c2bacc6a965" providerId="LiveId" clId="{4E31DCC6-6C74-4BB8-998E-2894EA9896E2}" dt="2022-11-28T18:36:45.307" v="6462" actId="14100"/>
          <ac:spMkLst>
            <pc:docMk/>
            <pc:sldMk cId="203620402" sldId="307"/>
            <ac:spMk id="3" creationId="{80330147-4A0B-0B5E-DAA8-F027B1DF9724}"/>
          </ac:spMkLst>
        </pc:spChg>
        <pc:spChg chg="add del mod">
          <ac:chgData name="yuvanraja8219@outlook.com" userId="15df1c2bacc6a965" providerId="LiveId" clId="{4E31DCC6-6C74-4BB8-998E-2894EA9896E2}" dt="2022-11-28T18:36:40.645" v="6461"/>
          <ac:spMkLst>
            <pc:docMk/>
            <pc:sldMk cId="203620402" sldId="307"/>
            <ac:spMk id="4" creationId="{BA53159F-B9B3-691F-7825-1A0FD9641622}"/>
          </ac:spMkLst>
        </pc:spChg>
        <pc:picChg chg="add mod">
          <ac:chgData name="yuvanraja8219@outlook.com" userId="15df1c2bacc6a965" providerId="LiveId" clId="{4E31DCC6-6C74-4BB8-998E-2894EA9896E2}" dt="2022-11-28T18:37:23.422" v="6471" actId="1076"/>
          <ac:picMkLst>
            <pc:docMk/>
            <pc:sldMk cId="203620402" sldId="307"/>
            <ac:picMk id="1028" creationId="{E55BBB34-A9F0-53AA-7296-09C30978219F}"/>
          </ac:picMkLst>
        </pc:picChg>
      </pc:sldChg>
      <pc:sldChg chg="addSp delSp modSp new mod">
        <pc:chgData name="yuvanraja8219@outlook.com" userId="15df1c2bacc6a965" providerId="LiveId" clId="{4E31DCC6-6C74-4BB8-998E-2894EA9896E2}" dt="2022-11-28T18:45:16.437" v="6592" actId="20577"/>
        <pc:sldMkLst>
          <pc:docMk/>
          <pc:sldMk cId="3653561206" sldId="308"/>
        </pc:sldMkLst>
        <pc:spChg chg="mod">
          <ac:chgData name="yuvanraja8219@outlook.com" userId="15df1c2bacc6a965" providerId="LiveId" clId="{4E31DCC6-6C74-4BB8-998E-2894EA9896E2}" dt="2022-11-28T18:37:41.685" v="6486" actId="113"/>
          <ac:spMkLst>
            <pc:docMk/>
            <pc:sldMk cId="3653561206" sldId="308"/>
            <ac:spMk id="2" creationId="{C4D24C5D-89BE-6F99-9075-A5F044AF404C}"/>
          </ac:spMkLst>
        </pc:spChg>
        <pc:spChg chg="mod">
          <ac:chgData name="yuvanraja8219@outlook.com" userId="15df1c2bacc6a965" providerId="LiveId" clId="{4E31DCC6-6C74-4BB8-998E-2894EA9896E2}" dt="2022-11-28T18:45:16.437" v="6592" actId="20577"/>
          <ac:spMkLst>
            <pc:docMk/>
            <pc:sldMk cId="3653561206" sldId="308"/>
            <ac:spMk id="3" creationId="{FA84DD96-3273-B04C-4AF1-B479B5EA2682}"/>
          </ac:spMkLst>
        </pc:spChg>
        <pc:picChg chg="add del mod">
          <ac:chgData name="yuvanraja8219@outlook.com" userId="15df1c2bacc6a965" providerId="LiveId" clId="{4E31DCC6-6C74-4BB8-998E-2894EA9896E2}" dt="2022-11-28T18:41:45.341" v="6518"/>
          <ac:picMkLst>
            <pc:docMk/>
            <pc:sldMk cId="3653561206" sldId="308"/>
            <ac:picMk id="2050" creationId="{F2C2057F-2877-741A-F551-822A55D66EE1}"/>
          </ac:picMkLst>
        </pc:picChg>
        <pc:picChg chg="add del mod">
          <ac:chgData name="yuvanraja8219@outlook.com" userId="15df1c2bacc6a965" providerId="LiveId" clId="{4E31DCC6-6C74-4BB8-998E-2894EA9896E2}" dt="2022-11-28T18:42:05.849" v="6525"/>
          <ac:picMkLst>
            <pc:docMk/>
            <pc:sldMk cId="3653561206" sldId="308"/>
            <ac:picMk id="2052" creationId="{BF7A31D0-269F-E1E0-A3E6-43CEC7C7C328}"/>
          </ac:picMkLst>
        </pc:picChg>
        <pc:picChg chg="add mod">
          <ac:chgData name="yuvanraja8219@outlook.com" userId="15df1c2bacc6a965" providerId="LiveId" clId="{4E31DCC6-6C74-4BB8-998E-2894EA9896E2}" dt="2022-11-28T18:42:42.527" v="6539" actId="14100"/>
          <ac:picMkLst>
            <pc:docMk/>
            <pc:sldMk cId="3653561206" sldId="308"/>
            <ac:picMk id="2054" creationId="{1E86BA59-60CC-074C-D647-A31C1DC71210}"/>
          </ac:picMkLst>
        </pc:picChg>
      </pc:sldChg>
      <pc:sldChg chg="addSp modSp new mod">
        <pc:chgData name="yuvanraja8219@outlook.com" userId="15df1c2bacc6a965" providerId="LiveId" clId="{4E31DCC6-6C74-4BB8-998E-2894EA9896E2}" dt="2022-11-28T18:47:21.240" v="6646" actId="20577"/>
        <pc:sldMkLst>
          <pc:docMk/>
          <pc:sldMk cId="2504903244" sldId="309"/>
        </pc:sldMkLst>
        <pc:spChg chg="mod">
          <ac:chgData name="yuvanraja8219@outlook.com" userId="15df1c2bacc6a965" providerId="LiveId" clId="{4E31DCC6-6C74-4BB8-998E-2894EA9896E2}" dt="2022-11-28T18:43:09.647" v="6559" actId="207"/>
          <ac:spMkLst>
            <pc:docMk/>
            <pc:sldMk cId="2504903244" sldId="309"/>
            <ac:spMk id="2" creationId="{B67FBD23-66BC-4257-5517-94D100143A0D}"/>
          </ac:spMkLst>
        </pc:spChg>
        <pc:spChg chg="mod">
          <ac:chgData name="yuvanraja8219@outlook.com" userId="15df1c2bacc6a965" providerId="LiveId" clId="{4E31DCC6-6C74-4BB8-998E-2894EA9896E2}" dt="2022-11-28T18:47:21.240" v="6646" actId="20577"/>
          <ac:spMkLst>
            <pc:docMk/>
            <pc:sldMk cId="2504903244" sldId="309"/>
            <ac:spMk id="3" creationId="{10C17292-8916-BE63-08C9-13E99DF82AC9}"/>
          </ac:spMkLst>
        </pc:spChg>
        <pc:picChg chg="add mod">
          <ac:chgData name="yuvanraja8219@outlook.com" userId="15df1c2bacc6a965" providerId="LiveId" clId="{4E31DCC6-6C74-4BB8-998E-2894EA9896E2}" dt="2022-11-28T18:47:10.853" v="6630" actId="14100"/>
          <ac:picMkLst>
            <pc:docMk/>
            <pc:sldMk cId="2504903244" sldId="309"/>
            <ac:picMk id="3074" creationId="{9986ED55-AF63-CFA0-B7F6-396C70CEFE9E}"/>
          </ac:picMkLst>
        </pc:picChg>
      </pc:sldChg>
      <pc:sldChg chg="addSp modSp new mod">
        <pc:chgData name="yuvanraja8219@outlook.com" userId="15df1c2bacc6a965" providerId="LiveId" clId="{4E31DCC6-6C74-4BB8-998E-2894EA9896E2}" dt="2022-11-28T18:53:12.851" v="6772" actId="1076"/>
        <pc:sldMkLst>
          <pc:docMk/>
          <pc:sldMk cId="1948477861" sldId="310"/>
        </pc:sldMkLst>
        <pc:spChg chg="mod">
          <ac:chgData name="yuvanraja8219@outlook.com" userId="15df1c2bacc6a965" providerId="LiveId" clId="{4E31DCC6-6C74-4BB8-998E-2894EA9896E2}" dt="2022-11-28T18:53:10.338" v="6771" actId="14100"/>
          <ac:spMkLst>
            <pc:docMk/>
            <pc:sldMk cId="1948477861" sldId="310"/>
            <ac:spMk id="2" creationId="{A467A320-DF60-7164-1169-808215645B69}"/>
          </ac:spMkLst>
        </pc:spChg>
        <pc:spChg chg="mod">
          <ac:chgData name="yuvanraja8219@outlook.com" userId="15df1c2bacc6a965" providerId="LiveId" clId="{4E31DCC6-6C74-4BB8-998E-2894EA9896E2}" dt="2022-11-28T18:53:01.160" v="6770" actId="20577"/>
          <ac:spMkLst>
            <pc:docMk/>
            <pc:sldMk cId="1948477861" sldId="310"/>
            <ac:spMk id="3" creationId="{EBE1B8A6-ADB5-19F4-2000-9EC7F63803A4}"/>
          </ac:spMkLst>
        </pc:spChg>
        <pc:picChg chg="add mod">
          <ac:chgData name="yuvanraja8219@outlook.com" userId="15df1c2bacc6a965" providerId="LiveId" clId="{4E31DCC6-6C74-4BB8-998E-2894EA9896E2}" dt="2022-11-28T18:53:12.851" v="6772" actId="1076"/>
          <ac:picMkLst>
            <pc:docMk/>
            <pc:sldMk cId="1948477861" sldId="310"/>
            <ac:picMk id="4098" creationId="{80E3CD75-2729-39C9-D010-8B5AF6AE482E}"/>
          </ac:picMkLst>
        </pc:picChg>
      </pc:sldChg>
      <pc:sldChg chg="modSp new mod">
        <pc:chgData name="yuvanraja8219@outlook.com" userId="15df1c2bacc6a965" providerId="LiveId" clId="{4E31DCC6-6C74-4BB8-998E-2894EA9896E2}" dt="2022-11-28T19:06:38.067" v="7371" actId="113"/>
        <pc:sldMkLst>
          <pc:docMk/>
          <pc:sldMk cId="1301570775" sldId="311"/>
        </pc:sldMkLst>
        <pc:spChg chg="mod">
          <ac:chgData name="yuvanraja8219@outlook.com" userId="15df1c2bacc6a965" providerId="LiveId" clId="{4E31DCC6-6C74-4BB8-998E-2894EA9896E2}" dt="2022-11-28T18:53:40.010" v="6790" actId="14100"/>
          <ac:spMkLst>
            <pc:docMk/>
            <pc:sldMk cId="1301570775" sldId="311"/>
            <ac:spMk id="2" creationId="{C9A475F9-382C-682B-EF7A-D0670FA21CF2}"/>
          </ac:spMkLst>
        </pc:spChg>
        <pc:spChg chg="mod">
          <ac:chgData name="yuvanraja8219@outlook.com" userId="15df1c2bacc6a965" providerId="LiveId" clId="{4E31DCC6-6C74-4BB8-998E-2894EA9896E2}" dt="2022-11-28T19:06:38.067" v="7371" actId="113"/>
          <ac:spMkLst>
            <pc:docMk/>
            <pc:sldMk cId="1301570775" sldId="311"/>
            <ac:spMk id="3" creationId="{5A57C833-52AF-E1FD-02C4-3601510F217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81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3008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385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1600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775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10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047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976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890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35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791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079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559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535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DB0C-CD4F-4324-BA7D-5B68C451755B}" type="datetimeFigureOut">
              <a:rPr lang="en-IN" smtClean="0"/>
              <a:t>02-12-2022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5691D8-F3E9-447A-AB49-037E131E24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53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D4B9-BCC0-4B3A-7791-C7FFFD61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5981" cy="2033946"/>
          </a:xfrm>
        </p:spPr>
        <p:txBody>
          <a:bodyPr>
            <a:normAutofit/>
          </a:bodyPr>
          <a:lstStyle/>
          <a:p>
            <a:r>
              <a:rPr lang="en-IN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</a:t>
            </a: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the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  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Luma e-commerce application Using selenium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2B2CE-A6A0-FB74-0187-A53535B0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612"/>
            <a:ext cx="10775576" cy="4870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 :</a:t>
            </a:r>
            <a:r>
              <a:rPr lang="en-IN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Webdriver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By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G.yuvanraja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D7F4CE-B050-B6D5-1441-FF27D4D8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72" y="3514201"/>
            <a:ext cx="1909866" cy="167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3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0E3C-F26B-7D1D-2342-A50FAA50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Modules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2379-A4A5-92FD-AE3A-464B40C7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2612"/>
            <a:ext cx="10676466" cy="45543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800" b="1" dirty="0"/>
              <a:t>Sign-in module</a:t>
            </a:r>
          </a:p>
          <a:p>
            <a:pPr marL="0" indent="0">
              <a:buNone/>
            </a:pPr>
            <a:r>
              <a:rPr lang="en-IN" sz="2800" dirty="0"/>
              <a:t>To check user able to sign-in the application by entering the credential values in User name and password text box</a:t>
            </a:r>
          </a:p>
          <a:p>
            <a:pPr marL="0" indent="0">
              <a:buNone/>
            </a:pPr>
            <a:r>
              <a:rPr lang="en-IN" sz="2800" b="1" dirty="0"/>
              <a:t>Search a product name </a:t>
            </a:r>
          </a:p>
          <a:p>
            <a:pPr marL="0" indent="0">
              <a:buNone/>
            </a:pPr>
            <a:r>
              <a:rPr lang="en-IN" sz="2800" dirty="0"/>
              <a:t>To check user able to search a product name in the search icon after selecting search icon user gets the result or not</a:t>
            </a:r>
          </a:p>
          <a:p>
            <a:pPr marL="0" indent="0">
              <a:buNone/>
            </a:pPr>
            <a:r>
              <a:rPr lang="en-IN" sz="2800" b="1" dirty="0"/>
              <a:t>Confirmation message</a:t>
            </a:r>
          </a:p>
          <a:p>
            <a:pPr marL="0" indent="0">
              <a:buNone/>
            </a:pPr>
            <a:r>
              <a:rPr lang="en-IN" sz="2800" dirty="0"/>
              <a:t>To check user able to receive the confirmation message or not  after purchasing a product</a:t>
            </a:r>
          </a:p>
        </p:txBody>
      </p:sp>
    </p:spTree>
    <p:extLst>
      <p:ext uri="{BB962C8B-B14F-4D97-AF65-F5344CB8AC3E}">
        <p14:creationId xmlns:p14="http://schemas.microsoft.com/office/powerpoint/2010/main" val="176972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4AEC-9606-9EB7-3D9F-27B5B8C6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63"/>
            <a:ext cx="10515600" cy="1119547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Types of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6256-DEA9-6D8E-3EE6-15893BF75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7" y="1066800"/>
            <a:ext cx="11229018" cy="5475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Browser commands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Navigation commands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Web element commands</a:t>
            </a:r>
          </a:p>
          <a:p>
            <a:pPr marL="0" indent="0">
              <a:buNone/>
            </a:pPr>
            <a:r>
              <a:rPr lang="en-IN" sz="2800" b="1" u="sng" dirty="0">
                <a:solidFill>
                  <a:schemeClr val="tx1"/>
                </a:solidFill>
              </a:rPr>
              <a:t>Browser commands: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All the commands are associated with browser is known as  browser commands</a:t>
            </a:r>
          </a:p>
          <a:p>
            <a:pPr marL="0" indent="0">
              <a:buNone/>
            </a:pPr>
            <a:r>
              <a:rPr lang="en-IN" sz="2800" b="1" u="sng" dirty="0">
                <a:solidFill>
                  <a:schemeClr val="tx1"/>
                </a:solidFill>
              </a:rPr>
              <a:t>Navigation commands: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By using the navigation commands we can check the browser moments</a:t>
            </a:r>
          </a:p>
          <a:p>
            <a:pPr marL="0" indent="0">
              <a:buNone/>
            </a:pPr>
            <a:r>
              <a:rPr lang="en-IN" sz="2800" b="1" u="sng" dirty="0">
                <a:solidFill>
                  <a:schemeClr val="tx1"/>
                </a:solidFill>
              </a:rPr>
              <a:t>Web element commands: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List of action that can be performed on various web elements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315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D550-F3EB-0946-A529-82E3696D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Methods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E12DF-7383-E10C-0467-4B88A8D6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532965"/>
            <a:ext cx="9036424" cy="47154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find element();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get method();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isEnabled();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sendkeys();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sleep();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executeScript();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back();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quit();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230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8898-A66F-A25B-B7ED-FDA8CC13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2FE27-E194-95A7-5B95-2126606BA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4706"/>
            <a:ext cx="10676466" cy="50740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Nunito Sans" panose="020B0604020202020204" pitchFamily="2" charset="0"/>
              </a:rPr>
              <a:t>The selenium find element is the command that is used to identify a web element within a web page in a unique way, and it returns the first matching web element;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Nunito Sans" panose="020B0604020202020204" pitchFamily="2" charset="0"/>
              </a:rPr>
              <a:t>It contains any set of web locator elements using id and name we can pass the data's to identified the data's with default methods</a:t>
            </a:r>
            <a:endParaRPr lang="en-US" sz="2800" dirty="0">
              <a:latin typeface="Nunito Sans" panose="020B06040202020202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Nunito Sans" pitchFamily="2" charset="0"/>
              </a:rPr>
              <a:t>like find Element() with default parameters like find Element(By.id(&lt;element ID)) and find Element(By.name(&lt;element-name)) for each set of commands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9232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E54D-318B-E788-4530-B2E72C30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Element visibility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35A35-9308-4C77-3FA9-A36BD173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07690"/>
            <a:ext cx="11070255" cy="512896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600" dirty="0"/>
              <a:t>isEnabled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/>
              <a:t>isSelected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/>
              <a:t>isDisplayed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600" b="1" dirty="0"/>
              <a:t>isEnabled method</a:t>
            </a:r>
          </a:p>
          <a:p>
            <a:pPr marL="0" indent="0">
              <a:buNone/>
            </a:pPr>
            <a:r>
              <a:rPr lang="en-IN" sz="2600" dirty="0"/>
              <a:t>isEnabled method is used to test the web element is present on the web page or not</a:t>
            </a:r>
          </a:p>
          <a:p>
            <a:pPr marL="0" indent="0">
              <a:buNone/>
            </a:pPr>
            <a:endParaRPr lang="en-IN" sz="2600" b="0" i="0" u="none" strike="noStrike" dirty="0">
              <a:solidFill>
                <a:srgbClr val="423E3E"/>
              </a:solidFill>
              <a:effectLst/>
              <a:latin typeface="verdana" panose="020B0604030504040204" pitchFamily="34" charset="0"/>
            </a:endParaRPr>
          </a:p>
          <a:p>
            <a:pPr marL="0" indent="0" algn="l" fontAlgn="base">
              <a:buNone/>
            </a:pPr>
            <a:r>
              <a:rPr lang="en-IN" sz="2600" b="0" i="0" u="none" strike="noStrike" dirty="0">
                <a:solidFill>
                  <a:srgbClr val="423E3E"/>
                </a:solidFill>
                <a:effectLst/>
                <a:latin typeface="verdana" panose="020B0604030504040204" pitchFamily="34" charset="0"/>
              </a:rPr>
              <a:t>Boolean FirstName=      driver.findElement(By.id("fname")).isEnabled();      System.out.print(FirstName);</a:t>
            </a:r>
            <a:endParaRPr lang="en-IN" sz="2600" b="0" i="0" u="none" strike="noStrike" dirty="0">
              <a:solidFill>
                <a:srgbClr val="423E3E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954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067E6-9A74-342D-0BE7-4E94AA0D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Sendkeys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B4F1-4578-C0FC-95EB-FB5B680E4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04682"/>
            <a:ext cx="9228667" cy="4643717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ource-sans-pro"/>
              </a:rPr>
              <a:t>Identifying the input fields using specific locators. For example, an email address, password field.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ource-sans-pro"/>
              </a:rPr>
              <a:t>Entering values in input boxes explicitly using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source-sans-pro"/>
              </a:rPr>
              <a:t>sendkeys()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-sans-pro"/>
              </a:rPr>
              <a:t> method</a:t>
            </a:r>
          </a:p>
          <a:p>
            <a:pPr marL="0" indent="0" algn="l">
              <a:buNone/>
            </a:pPr>
            <a:endParaRPr lang="en-US" sz="2400" dirty="0">
              <a:solidFill>
                <a:srgbClr val="333333"/>
              </a:solidFill>
              <a:latin typeface="source-sans-pro"/>
            </a:endParaRPr>
          </a:p>
          <a:p>
            <a:pPr marL="0" indent="0" algn="l"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source-sans-pro"/>
              </a:rPr>
              <a:t>Syntax for sendkeys </a:t>
            </a:r>
          </a:p>
          <a:p>
            <a:pPr marL="0" indent="0" algn="l">
              <a:buNone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         Web Element email = driver.findElement(By.id("user email"));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iberation Mono"/>
            </a:endParaRPr>
          </a:p>
          <a:p>
            <a:pPr marL="0" indent="0" algn="l">
              <a:buNone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                 email.sendKeys("---your email id---")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iberation Mono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52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46FD-D324-55D8-337A-4CB7540A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1" y="385483"/>
            <a:ext cx="8596668" cy="1320800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Sleep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32D97-6678-CCD6-64F0-4B3604C1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13" y="1147482"/>
            <a:ext cx="11233064" cy="54794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urw-din"/>
              </a:rPr>
              <a:t>Thread Class is a class that is basically a thread of execution of the programs. It is present in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urw-din"/>
              </a:rPr>
              <a:t> java.lang.package</a:t>
            </a:r>
            <a:endParaRPr lang="en-US" sz="2800" b="0" i="0" u="sng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urw-di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urw-din"/>
              </a:rPr>
              <a:t>The sleep() method is used to stop the execution of the current thread(whichever might be executing in the system) for a specific duration of the time and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urw-din"/>
              </a:rPr>
              <a:t> After that time duration gets over, the thread which is executing earlier starts to execute again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It does not return any value, i.e., the return type of the sleep function is void.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i="0" dirty="0">
                <a:solidFill>
                  <a:srgbClr val="273239"/>
                </a:solidFill>
                <a:effectLst/>
                <a:latin typeface="urw-din"/>
              </a:rPr>
              <a:t>Millis: 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Duration of time in milliseconds for which thread will sleep</a:t>
            </a:r>
          </a:p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18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D45F-51E3-1F63-03B9-FAD894B1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JavaScript executor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E7D40-E077-50E7-1677-46E459D7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515035"/>
            <a:ext cx="9810148" cy="50216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JavaScript Executor is an Interface that helps to execute java script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through selenium Webdriver</a:t>
            </a:r>
            <a:endParaRPr lang="en-US" sz="2000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JavaScript Executor provides two methods “executeScript” &amp; “executeAsyncScript” to run JavaScript on the selected window or current page.</a:t>
            </a:r>
          </a:p>
          <a:p>
            <a:pPr marL="0" indent="0">
              <a:buNone/>
            </a:pP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2054" name="Picture 6" descr="Execute JavaScript based code using Selenium Webdriver">
            <a:extLst>
              <a:ext uri="{FF2B5EF4-FFF2-40B4-BE49-F238E27FC236}">
                <a16:creationId xmlns:a16="http://schemas.microsoft.com/office/drawing/2014/main" id="{0F23971B-5AFE-9382-C30E-302AB4E9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671" y="3983371"/>
            <a:ext cx="6801601" cy="171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DBE0-1C83-AE17-28FE-CACE82A2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64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Forward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055D-A8A7-A2BD-4A25-11F7D394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82" y="1102659"/>
            <a:ext cx="10790035" cy="5273675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forward() : void - This method does the same operation as clicking on the Forward Button of any browser. It neither accepts nor returns anything.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Command - driver. Navigate().forward();</a:t>
            </a:r>
            <a:endParaRPr lang="en-US" sz="2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Backward Method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method does the same operation as clicking on the </a:t>
            </a:r>
            <a:r>
              <a:rPr lang="en-US" sz="240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Back Button</a:t>
            </a:r>
            <a:r>
              <a:rPr lang="en-US" sz="240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of any browser. It neither accepts nor returns anything.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Command - driver. Navigate().back();</a:t>
            </a:r>
            <a:endParaRPr lang="en-US" sz="24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574486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9A2CC-AB1A-6298-EE44-1F1E1893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3BD3C-E54A-4CF0-251E-E42032578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59" y="1474839"/>
            <a:ext cx="11002296" cy="5181600"/>
          </a:xfrm>
        </p:spPr>
        <p:txBody>
          <a:bodyPr>
            <a:normAutofit/>
          </a:bodyPr>
          <a:lstStyle/>
          <a:p>
            <a:r>
              <a:rPr lang="en-US" sz="28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Close() method is used to close the active window of the browse</a:t>
            </a:r>
          </a:p>
          <a:p>
            <a:r>
              <a:rPr lang="en-US" sz="28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tillium"/>
              </a:rPr>
              <a:t>Close() </a:t>
            </a:r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tillium"/>
              </a:rPr>
              <a:t>method closes the browser instance which was opened by the WebDriver.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driver. Close();</a:t>
            </a:r>
          </a:p>
          <a:p>
            <a:pPr marL="0" indent="0">
              <a:buNone/>
            </a:pPr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Quit method</a:t>
            </a:r>
          </a:p>
          <a:p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tillium"/>
              </a:rPr>
              <a:t>It closes all the browser </a:t>
            </a:r>
          </a:p>
          <a:p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tillium"/>
              </a:rPr>
              <a:t>When quit() method is called, it will close all the browser window opened by Selenium WebDriver.</a:t>
            </a:r>
          </a:p>
          <a:p>
            <a:pPr marL="0" indent="0">
              <a:buNone/>
            </a:pPr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</a:t>
            </a: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driver. quit();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11A0-EE4B-C7D9-81FB-69F6D7C8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Types of Web Application Testing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09557-6161-CE8B-710D-E970BD4FD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33" y="1690688"/>
            <a:ext cx="10515600" cy="4514266"/>
          </a:xfrm>
        </p:spPr>
        <p:txBody>
          <a:bodyPr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Selenium</a:t>
            </a:r>
          </a:p>
          <a:p>
            <a:pPr>
              <a:buFont typeface="+mj-lt"/>
              <a:buAutoNum type="arabicPeriod"/>
            </a:pP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Katalon Studio</a:t>
            </a:r>
          </a:p>
          <a:p>
            <a:pPr>
              <a:buFont typeface="+mj-lt"/>
              <a:buAutoNum type="arabicPeriod"/>
            </a:pP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CasperJS</a:t>
            </a:r>
          </a:p>
          <a:p>
            <a:pPr>
              <a:buFont typeface="+mj-lt"/>
              <a:buAutoNum type="arabicPeriod"/>
            </a:pP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Screenster</a:t>
            </a:r>
          </a:p>
          <a:p>
            <a:pPr>
              <a:buFont typeface="+mj-lt"/>
              <a:buAutoNum type="arabicPeriod"/>
            </a:pP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SoapUI</a:t>
            </a:r>
          </a:p>
          <a:p>
            <a:pPr>
              <a:buFont typeface="+mj-lt"/>
              <a:buAutoNum type="arabicPeriod"/>
            </a:pP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Sahi</a:t>
            </a:r>
          </a:p>
          <a:p>
            <a:pPr>
              <a:buFont typeface="+mj-lt"/>
              <a:buAutoNum type="arabicPeriod"/>
            </a:pP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Watin</a:t>
            </a:r>
          </a:p>
          <a:p>
            <a:pPr>
              <a:buFont typeface="+mj-lt"/>
              <a:buAutoNum type="arabicPeriod"/>
            </a:pP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Watir</a:t>
            </a:r>
          </a:p>
          <a:p>
            <a:pPr>
              <a:buFont typeface="+mj-lt"/>
              <a:buAutoNum type="arabicPeriod"/>
            </a:pP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QTP (UFT)</a:t>
            </a:r>
          </a:p>
          <a:p>
            <a:pPr marL="0" indent="0">
              <a:buNone/>
            </a:pPr>
            <a:r>
              <a:rPr lang="en-IN" sz="4100" dirty="0">
                <a:solidFill>
                  <a:schemeClr val="accent1"/>
                </a:solidFill>
                <a:effectLst/>
                <a:latin typeface="Work Sans" panose="020B0604020202020204" pitchFamily="2" charset="0"/>
              </a:rPr>
              <a:t>10</a:t>
            </a:r>
            <a:r>
              <a:rPr lang="en-IN" sz="4100" dirty="0">
                <a:solidFill>
                  <a:srgbClr val="3A3A3A"/>
                </a:solidFill>
                <a:effectLst/>
                <a:latin typeface="Work Sans" panose="020B0604020202020204" pitchFamily="2" charset="0"/>
              </a:rPr>
              <a:t>.Lambda test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087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2E4C-B79D-5634-1268-80FBD2E6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186813"/>
            <a:ext cx="10891684" cy="1209369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3865B-ACED-EAB3-B326-3346EEE78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35" y="1189703"/>
            <a:ext cx="10763866" cy="4987260"/>
          </a:xfrm>
        </p:spPr>
        <p:txBody>
          <a:bodyPr>
            <a:normAutofit fontScale="92500" lnSpcReduction="10000"/>
          </a:bodyPr>
          <a:lstStyle/>
          <a:p>
            <a:r>
              <a:rPr lang="en-US" sz="2200" b="0" i="0" dirty="0">
                <a:solidFill>
                  <a:srgbClr val="000000"/>
                </a:solidFill>
                <a:effectLst/>
                <a:latin typeface="Nunito" pitchFamily="2" charset="0"/>
              </a:rPr>
              <a:t>Locating elements in Selenium WebDriver is performed with the help of find Element() and find Elements() methods provided by WebDriver and Web Element class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.</a:t>
            </a:r>
          </a:p>
          <a:p>
            <a:pPr marL="0" indent="0">
              <a:buNone/>
            </a:pPr>
            <a:r>
              <a:rPr lang="en-US" sz="2600" b="1" i="0" dirty="0">
                <a:solidFill>
                  <a:srgbClr val="000000"/>
                </a:solidFill>
                <a:effectLst/>
                <a:latin typeface="Nunito" pitchFamily="2" charset="0"/>
              </a:rPr>
              <a:t>                                        Types of locators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 text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Link text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Tag Name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Name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798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A22F-7068-8BD6-A463-C743BBFBE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02" y="467033"/>
            <a:ext cx="8949472" cy="1841910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Locator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30147-4A0B-0B5E-DAA8-F027B1DF9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10" y="1238866"/>
            <a:ext cx="10658167" cy="5152102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most preferable way to locate an element in the webpage is locating By </a:t>
            </a: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id. 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always better to identify the object with unique property. Because </a:t>
            </a: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always unique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WebElements username =driver.findElement(By.id(“Email”));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5BBB34-A9F0-53AA-7296-09C30978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66" y="3429000"/>
            <a:ext cx="6538453" cy="26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2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C5D-89BE-6F99-9075-A5F044AF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Locator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DD96-3273-B04C-4AF1-B479B5EA2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14169"/>
            <a:ext cx="10954228" cy="5004618"/>
          </a:xfrm>
        </p:spPr>
        <p:txBody>
          <a:bodyPr>
            <a:normAutofit/>
          </a:bodyPr>
          <a:lstStyle/>
          <a:p>
            <a:r>
              <a:rPr lang="en-US" sz="2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 id is not available for any element. Then , next preferred locator would be name.</a:t>
            </a:r>
          </a:p>
          <a:p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WebElements username =driver.findElement(By.name(“service”));</a:t>
            </a:r>
          </a:p>
          <a:p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name locator">
            <a:extLst>
              <a:ext uri="{FF2B5EF4-FFF2-40B4-BE49-F238E27FC236}">
                <a16:creationId xmlns:a16="http://schemas.microsoft.com/office/drawing/2014/main" id="{1E86BA59-60CC-074C-D647-A31C1DC7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74" y="3736258"/>
            <a:ext cx="5574891" cy="160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56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BD23-66BC-4257-5517-94D10014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Locator class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17292-8916-BE63-08C9-13E99DF8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7" y="1436914"/>
            <a:ext cx="9871587" cy="4885228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can be multiple elements having the same class name, in that case selenium will perform action on the first matched element</a:t>
            </a:r>
            <a:endParaRPr lang="en-US" sz="2400" b="1" i="0" dirty="0">
              <a:solidFill>
                <a:srgbClr val="FF66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0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also locate an element by using its class name 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WebElements username =driver.findElement(By.className(“need-help”));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86ED55-AF63-CFA0-B7F6-396C70CE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10" y="3755923"/>
            <a:ext cx="8072284" cy="148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0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A320-DF60-7164-1169-80821564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3123"/>
            <a:ext cx="8596668" cy="1527277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Locator Partial linktext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B8A6-ADB5-19F4-2000-9EC7F638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55401"/>
            <a:ext cx="10069324" cy="50799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As it name says, we can use the partial text of link to identify that by using partialLinkText locator.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WebElements username    =driver.findElement(By.partialLinkText(“Refund”));</a:t>
            </a:r>
          </a:p>
          <a:p>
            <a:pPr marL="0" indent="0">
              <a:buNone/>
            </a:pP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E3CD75-2729-39C9-D010-8B5AF6AE4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203" y="3469281"/>
            <a:ext cx="5715000" cy="23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7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75F9-382C-682B-EF7A-D0670FA2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5" y="255640"/>
            <a:ext cx="8684067" cy="1071716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Locator Xpath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C833-52AF-E1FD-02C4-3601510F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94" y="898849"/>
            <a:ext cx="11189110" cy="5515897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Xpath is known as xmlpath it is used to identify the elements in an webpage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 and Html having same parent SGML(Standard generalized markup language)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no attributes are there to find an element by using Xpath we can locate it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Types of Xpath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1.Absolute Xpath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2.Relative Xpath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Absolute Xpath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generates the path from the root node of the document and usually starts with single slash (/). Root node starts from tag html</a:t>
            </a:r>
          </a:p>
          <a:p>
            <a:pPr marL="0" indent="0" algn="l">
              <a:buNone/>
            </a:pPr>
            <a:r>
              <a:rPr lang="en-IN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</a:t>
            </a:r>
            <a:r>
              <a:rPr lang="en-I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(" /html/body/div[2]/header/div[1]/div/</a:t>
            </a:r>
            <a:r>
              <a:rPr lang="en-I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ul</a:t>
            </a:r>
            <a:r>
              <a:rPr lang="en-I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/li[1]/span"))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tillium"/>
              </a:rPr>
              <a:t>Relative Xpath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generate path at any position in the document and use double slash(//) to start.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                    ("//input[@name='q']"))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570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E38C-E191-8FDA-1C72-0E066DBF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6" y="1"/>
            <a:ext cx="10537723" cy="1081547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Locators types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E653A3B-7242-EAB4-2F28-C84EE8310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183548"/>
              </p:ext>
            </p:extLst>
          </p:nvPr>
        </p:nvGraphicFramePr>
        <p:xfrm>
          <a:off x="1130710" y="800163"/>
          <a:ext cx="10223089" cy="5888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8367">
                  <a:extLst>
                    <a:ext uri="{9D8B030D-6E8A-4147-A177-3AD203B41FA5}">
                      <a16:colId xmlns:a16="http://schemas.microsoft.com/office/drawing/2014/main" val="474037975"/>
                    </a:ext>
                  </a:extLst>
                </a:gridCol>
                <a:gridCol w="3427361">
                  <a:extLst>
                    <a:ext uri="{9D8B030D-6E8A-4147-A177-3AD203B41FA5}">
                      <a16:colId xmlns:a16="http://schemas.microsoft.com/office/drawing/2014/main" val="2391900381"/>
                    </a:ext>
                  </a:extLst>
                </a:gridCol>
                <a:gridCol w="3427361">
                  <a:extLst>
                    <a:ext uri="{9D8B030D-6E8A-4147-A177-3AD203B41FA5}">
                      <a16:colId xmlns:a16="http://schemas.microsoft.com/office/drawing/2014/main" val="1637404407"/>
                    </a:ext>
                  </a:extLst>
                </a:gridCol>
              </a:tblGrid>
              <a:tr h="523894"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Method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Syntax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4140570008"/>
                  </a:ext>
                </a:extLst>
              </a:tr>
              <a:tr h="619430"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By ID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driver.findElement(By.id (&lt;element ID&gt;))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Locates an element using the ID attribute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1100646050"/>
                  </a:ext>
                </a:extLst>
              </a:tr>
              <a:tr h="619430"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By name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driver.findElement(By.name (&lt;element name&gt;))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Locates an element using the Name attribute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4077515451"/>
                  </a:ext>
                </a:extLst>
              </a:tr>
              <a:tr h="619430"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By class name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driver.findElement(By.className (&lt;element class&gt;))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Locates an element using the Class attribute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3299853070"/>
                  </a:ext>
                </a:extLst>
              </a:tr>
              <a:tr h="429353"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By tag name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driver.findElement(By.tagName (&lt;htmltagname&gt;))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Locates an element using the HTML tag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2103947944"/>
                  </a:ext>
                </a:extLst>
              </a:tr>
              <a:tr h="619430"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By link text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driver.findElement(By.linkText (&lt;linktext&gt;))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Locates a link using link text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2108875865"/>
                  </a:ext>
                </a:extLst>
              </a:tr>
              <a:tr h="619430"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By partial link text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driver.findElement(By.partialLinkText (&lt;linktext&gt;))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Locates a link using the link's partial text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1704958397"/>
                  </a:ext>
                </a:extLst>
              </a:tr>
              <a:tr h="619430"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By CSS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driver.findElement(By.cssSelector (&lt;</a:t>
                      </a:r>
                      <a:r>
                        <a:rPr lang="en-US" dirty="0" err="1">
                          <a:effectLst/>
                        </a:rPr>
                        <a:t>css</a:t>
                      </a:r>
                      <a:r>
                        <a:rPr lang="en-US" dirty="0">
                          <a:effectLst/>
                        </a:rPr>
                        <a:t> selector&gt;))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Locates an element using the CSS selector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492210970"/>
                  </a:ext>
                </a:extLst>
              </a:tr>
              <a:tr h="619430"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By XPath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driver.findElement(</a:t>
                      </a:r>
                      <a:r>
                        <a:rPr lang="en-US" dirty="0" err="1">
                          <a:effectLst/>
                        </a:rPr>
                        <a:t>By.xpath</a:t>
                      </a:r>
                      <a:r>
                        <a:rPr lang="en-US" dirty="0">
                          <a:effectLst/>
                        </a:rPr>
                        <a:t> (&lt;</a:t>
                      </a:r>
                      <a:r>
                        <a:rPr lang="en-US" dirty="0" err="1">
                          <a:effectLst/>
                        </a:rPr>
                        <a:t>xpath</a:t>
                      </a:r>
                      <a:r>
                        <a:rPr lang="en-US" dirty="0">
                          <a:effectLst/>
                        </a:rPr>
                        <a:t>&gt;))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Locates an element using XPath query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346336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37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B949-7BC8-1702-1E35-12A81EFA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439271"/>
            <a:ext cx="8601649" cy="1491129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8899-E011-7C9A-85B5-2755D56C8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353" y="1183342"/>
            <a:ext cx="10681447" cy="4993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-regular"/>
              </a:rPr>
              <a:t>The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ter-regular"/>
              </a:rPr>
              <a:t>test case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-regular"/>
              </a:rPr>
              <a:t> is an in-details document that includes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-bold"/>
              </a:rPr>
              <a:t>all possible inputs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-regular"/>
              </a:rPr>
              <a:t> such as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-bold"/>
              </a:rPr>
              <a:t>positive and negative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-regular"/>
              </a:rPr>
              <a:t>, and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-bold"/>
              </a:rPr>
              <a:t>the navigation steps.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-regular"/>
              </a:rPr>
              <a:t> These are implemented during the testing process to check whether the software application is performing the task for that it was developed or not.</a:t>
            </a:r>
          </a:p>
          <a:p>
            <a:pPr marL="0" indent="0">
              <a:buNone/>
            </a:pPr>
            <a:r>
              <a:rPr lang="en-IN" sz="3600" b="1" dirty="0"/>
              <a:t>Test  scenario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33333"/>
                </a:solidFill>
                <a:effectLst/>
                <a:latin typeface="inter-regular"/>
              </a:rPr>
              <a:t>It is a detailed document of test cases that cover </a:t>
            </a:r>
            <a:r>
              <a:rPr lang="en-US" sz="2800" dirty="0">
                <a:solidFill>
                  <a:srgbClr val="333333"/>
                </a:solidFill>
                <a:effectLst/>
                <a:latin typeface="inter-bold"/>
              </a:rPr>
              <a:t>end to end functionality</a:t>
            </a:r>
            <a:r>
              <a:rPr lang="en-US" sz="2800" dirty="0">
                <a:solidFill>
                  <a:srgbClr val="333333"/>
                </a:solidFill>
                <a:effectLst/>
                <a:latin typeface="inter-regular"/>
              </a:rPr>
              <a:t> of a software application in liner statements. The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ter-regular"/>
              </a:rPr>
              <a:t>test</a:t>
            </a:r>
            <a:r>
              <a:rPr lang="en-US" sz="2800" dirty="0">
                <a:solidFill>
                  <a:srgbClr val="0563C1"/>
                </a:solidFill>
                <a:latin typeface="inter-regular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nter-regular"/>
              </a:rPr>
              <a:t>scenario</a:t>
            </a:r>
            <a:r>
              <a:rPr lang="en-US" sz="2800" dirty="0">
                <a:solidFill>
                  <a:srgbClr val="333333"/>
                </a:solidFill>
                <a:effectLst/>
                <a:latin typeface="inter-regular"/>
              </a:rPr>
              <a:t> is a high-level classification of testable requirements. Before performing the test scenario, the test engineer needs to consider the test cases for each scenario.</a:t>
            </a:r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57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E6-5ECA-8AE5-97DA-FF7C504C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814"/>
            <a:ext cx="10515600" cy="835742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Test scenario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023364-504D-E46F-2B35-274F59BBAF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057060"/>
              </p:ext>
            </p:extLst>
          </p:nvPr>
        </p:nvGraphicFramePr>
        <p:xfrm>
          <a:off x="1194956" y="1123406"/>
          <a:ext cx="9580417" cy="4747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721">
                  <a:extLst>
                    <a:ext uri="{9D8B030D-6E8A-4147-A177-3AD203B41FA5}">
                      <a16:colId xmlns:a16="http://schemas.microsoft.com/office/drawing/2014/main" val="313632276"/>
                    </a:ext>
                  </a:extLst>
                </a:gridCol>
                <a:gridCol w="2369012">
                  <a:extLst>
                    <a:ext uri="{9D8B030D-6E8A-4147-A177-3AD203B41FA5}">
                      <a16:colId xmlns:a16="http://schemas.microsoft.com/office/drawing/2014/main" val="2910139825"/>
                    </a:ext>
                  </a:extLst>
                </a:gridCol>
                <a:gridCol w="2437580">
                  <a:extLst>
                    <a:ext uri="{9D8B030D-6E8A-4147-A177-3AD203B41FA5}">
                      <a16:colId xmlns:a16="http://schemas.microsoft.com/office/drawing/2014/main" val="1560291211"/>
                    </a:ext>
                  </a:extLst>
                </a:gridCol>
                <a:gridCol w="2395104">
                  <a:extLst>
                    <a:ext uri="{9D8B030D-6E8A-4147-A177-3AD203B41FA5}">
                      <a16:colId xmlns:a16="http://schemas.microsoft.com/office/drawing/2014/main" val="944468415"/>
                    </a:ext>
                  </a:extLst>
                </a:gridCol>
              </a:tblGrid>
              <a:tr h="1057769">
                <a:tc>
                  <a:txBody>
                    <a:bodyPr/>
                    <a:lstStyle/>
                    <a:p>
                      <a:r>
                        <a:rPr lang="en-IN" sz="2400" dirty="0"/>
                        <a:t>Module name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Test scenario id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Test Scenario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No of test case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98313"/>
                  </a:ext>
                </a:extLst>
              </a:tr>
              <a:tr h="1790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in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0" dirty="0">
                          <a:solidFill>
                            <a:schemeClr val="tx1"/>
                          </a:solidFill>
                        </a:rPr>
                        <a:t>Ts_001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To check user able to sign in a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932669"/>
                  </a:ext>
                </a:extLst>
              </a:tr>
              <a:tr h="18996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Purchase a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Ts_002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To check user able to purchase a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472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800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9440-1E1C-5046-8882-CC972231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1"/>
            <a:ext cx="10734368" cy="1081547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Test case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44F915-D7E2-3EA3-D332-935694CBAA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0625488"/>
              </p:ext>
            </p:extLst>
          </p:nvPr>
        </p:nvGraphicFramePr>
        <p:xfrm>
          <a:off x="322729" y="662527"/>
          <a:ext cx="11539890" cy="6261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762">
                  <a:extLst>
                    <a:ext uri="{9D8B030D-6E8A-4147-A177-3AD203B41FA5}">
                      <a16:colId xmlns:a16="http://schemas.microsoft.com/office/drawing/2014/main" val="2367207922"/>
                    </a:ext>
                  </a:extLst>
                </a:gridCol>
                <a:gridCol w="1486017">
                  <a:extLst>
                    <a:ext uri="{9D8B030D-6E8A-4147-A177-3AD203B41FA5}">
                      <a16:colId xmlns:a16="http://schemas.microsoft.com/office/drawing/2014/main" val="439052310"/>
                    </a:ext>
                  </a:extLst>
                </a:gridCol>
                <a:gridCol w="1486017">
                  <a:extLst>
                    <a:ext uri="{9D8B030D-6E8A-4147-A177-3AD203B41FA5}">
                      <a16:colId xmlns:a16="http://schemas.microsoft.com/office/drawing/2014/main" val="2771189319"/>
                    </a:ext>
                  </a:extLst>
                </a:gridCol>
                <a:gridCol w="1486017">
                  <a:extLst>
                    <a:ext uri="{9D8B030D-6E8A-4147-A177-3AD203B41FA5}">
                      <a16:colId xmlns:a16="http://schemas.microsoft.com/office/drawing/2014/main" val="2992514665"/>
                    </a:ext>
                  </a:extLst>
                </a:gridCol>
                <a:gridCol w="1486017">
                  <a:extLst>
                    <a:ext uri="{9D8B030D-6E8A-4147-A177-3AD203B41FA5}">
                      <a16:colId xmlns:a16="http://schemas.microsoft.com/office/drawing/2014/main" val="1235157908"/>
                    </a:ext>
                  </a:extLst>
                </a:gridCol>
                <a:gridCol w="1486017">
                  <a:extLst>
                    <a:ext uri="{9D8B030D-6E8A-4147-A177-3AD203B41FA5}">
                      <a16:colId xmlns:a16="http://schemas.microsoft.com/office/drawing/2014/main" val="4165277765"/>
                    </a:ext>
                  </a:extLst>
                </a:gridCol>
                <a:gridCol w="1486017">
                  <a:extLst>
                    <a:ext uri="{9D8B030D-6E8A-4147-A177-3AD203B41FA5}">
                      <a16:colId xmlns:a16="http://schemas.microsoft.com/office/drawing/2014/main" val="3284763773"/>
                    </a:ext>
                  </a:extLst>
                </a:gridCol>
                <a:gridCol w="1511026">
                  <a:extLst>
                    <a:ext uri="{9D8B030D-6E8A-4147-A177-3AD203B41FA5}">
                      <a16:colId xmlns:a16="http://schemas.microsoft.com/office/drawing/2014/main" val="2063185954"/>
                    </a:ext>
                  </a:extLst>
                </a:gridCol>
              </a:tblGrid>
              <a:tr h="1049525">
                <a:tc>
                  <a:txBody>
                    <a:bodyPr/>
                    <a:lstStyle/>
                    <a:p>
                      <a:r>
                        <a:rPr lang="en-IN" sz="2000" dirty="0"/>
                        <a:t>Test case</a:t>
                      </a:r>
                    </a:p>
                    <a:p>
                      <a:r>
                        <a:rPr lang="en-IN" sz="2000" dirty="0"/>
                        <a:t>ID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Test scenario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Test </a:t>
                      </a:r>
                    </a:p>
                    <a:p>
                      <a:r>
                        <a:rPr lang="en-IN" sz="2000" dirty="0"/>
                        <a:t>case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Pre </a:t>
                      </a:r>
                    </a:p>
                    <a:p>
                      <a:r>
                        <a:rPr lang="en-IN" sz="2000" dirty="0"/>
                        <a:t>condition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Test </a:t>
                      </a:r>
                    </a:p>
                    <a:p>
                      <a:r>
                        <a:rPr lang="en-IN" sz="2000" dirty="0"/>
                        <a:t>step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Test </a:t>
                      </a:r>
                    </a:p>
                    <a:p>
                      <a:r>
                        <a:rPr lang="en-IN" sz="2000" dirty="0"/>
                        <a:t>data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Expected </a:t>
                      </a:r>
                    </a:p>
                    <a:p>
                      <a:r>
                        <a:rPr lang="en-IN" sz="2000" dirty="0"/>
                        <a:t>result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Actual </a:t>
                      </a:r>
                    </a:p>
                    <a:p>
                      <a:r>
                        <a:rPr lang="en-IN" sz="2000" dirty="0"/>
                        <a:t>result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947887"/>
                  </a:ext>
                </a:extLst>
              </a:tr>
              <a:tr h="1578220">
                <a:tc>
                  <a:txBody>
                    <a:bodyPr/>
                    <a:lstStyle/>
                    <a:p>
                      <a:r>
                        <a:rPr lang="en-IN" sz="1800" dirty="0"/>
                        <a:t>Tc_001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Ts_001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User select sign option and enters valid username and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User need a valid email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Enter username</a:t>
                      </a:r>
                    </a:p>
                    <a:p>
                      <a:r>
                        <a:rPr lang="en-IN" sz="1800" dirty="0"/>
                        <a:t>Enter </a:t>
                      </a:r>
                    </a:p>
                    <a:p>
                      <a:r>
                        <a:rPr lang="en-IN" sz="1800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Valid username</a:t>
                      </a:r>
                    </a:p>
                    <a:p>
                      <a:r>
                        <a:rPr lang="en-IN" sz="1800" dirty="0"/>
                        <a:t>Valid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It should display a successful sign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It is displayed a successful sign page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07166"/>
                  </a:ext>
                </a:extLst>
              </a:tr>
              <a:tr h="1079835">
                <a:tc>
                  <a:txBody>
                    <a:bodyPr/>
                    <a:lstStyle/>
                    <a:p>
                      <a:r>
                        <a:rPr lang="en-IN" sz="1800" dirty="0"/>
                        <a:t>Tc_002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Ts_002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User select search icon </a:t>
                      </a:r>
                    </a:p>
                    <a:p>
                      <a:r>
                        <a:rPr lang="en-IN" sz="1800" dirty="0"/>
                        <a:t>Enter 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User need a valid email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Enter a product and name select search icon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Valid 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should displays the product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It is displayed the product result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848681"/>
                  </a:ext>
                </a:extLst>
              </a:tr>
              <a:tr h="1329028">
                <a:tc>
                  <a:txBody>
                    <a:bodyPr/>
                    <a:lstStyle/>
                    <a:p>
                      <a:r>
                        <a:rPr lang="en-IN" dirty="0"/>
                        <a:t>Tc_003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Ts_002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enters a valid address </a:t>
                      </a:r>
                    </a:p>
                    <a:p>
                      <a:r>
                        <a:rPr lang="en-IN" dirty="0"/>
                        <a:t>And click on submit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User need a valid email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Enter a valid address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Valid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should display your order is conformed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It is displayed your order is conformed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37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25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4FEB-4564-DB65-08BC-6F92699A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31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Why Selenium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A16A-3978-D727-ED9C-24AF624E1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4947"/>
            <a:ext cx="10582469" cy="51679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Selenium is one of the most widely used open source Web UI (User Interface) automation testing suite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Selnium used for testing web browser it is used to test all web application present in the browser</a:t>
            </a:r>
            <a:endParaRPr lang="en-US" sz="24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Selenium supports various operating systems, browsers and programming languages. Following is the list: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 C#, Java, Python, PHP, Ruby, Perl, and 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Systems: Android, iOS, Windows, Linux, Mac, Solaris.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Browsers: Google Chrome, Mozilla Firefox, Internet Explorer, Edge, Opera, Safari, etc.</a:t>
            </a:r>
          </a:p>
          <a:p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457200" lvl="1" indent="0" algn="just">
              <a:buNone/>
            </a:pPr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808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19DD-A120-0DFD-0A7C-E688CDF9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64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Jira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7031-17CC-F07F-1D6E-9824DC854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94"/>
            <a:ext cx="10684755" cy="516343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it is used for project tracking and issue tracking tool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Jira is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an open-source software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tool used for managing project tasks, issue tracking and other issues related to software and mobile applications.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platform-independent tool; that can be worked with different types of operating systems.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we know, Jira is an issue tracking platform, so it is used by development and technical support teams to get work done faster.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Jira Software provides planning and roadmap tools so teams can manage stakeholders, budgets, and feature requirements from day one.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85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1585-6A88-A4EF-555C-6F9873C7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8378"/>
            <a:ext cx="10622280" cy="1193073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Types  of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CB75-C723-E84A-06AC-891D98EB6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071154"/>
            <a:ext cx="10622279" cy="5516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Epic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represents over all project or big project it is known as parent issue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Smallest unit of work that needs to be done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that needs to be done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Stops the functionality of the product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Subtask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Piece of work that is required to complete a task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63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F434-40C0-3461-CD90-698F02B4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10" y="160775"/>
            <a:ext cx="10499690" cy="1032299"/>
          </a:xfrm>
        </p:spPr>
        <p:txBody>
          <a:bodyPr/>
          <a:lstStyle/>
          <a:p>
            <a:r>
              <a:rPr lang="en-IN" b="1" dirty="0"/>
              <a:t>                    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case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668C4-7F38-EB17-F9B3-FD763251A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26" y="1045595"/>
            <a:ext cx="9311148" cy="5017821"/>
          </a:xfrm>
        </p:spPr>
      </p:pic>
    </p:spTree>
    <p:extLst>
      <p:ext uri="{BB962C8B-B14F-4D97-AF65-F5344CB8AC3E}">
        <p14:creationId xmlns:p14="http://schemas.microsoft.com/office/powerpoint/2010/main" val="2655652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CEB8-3A74-E63F-D508-7FB23EF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Task issue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33933-E624-EBB0-9FC7-8FC06873C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61" y="1097280"/>
            <a:ext cx="8843058" cy="4814284"/>
          </a:xfrm>
        </p:spPr>
      </p:pic>
    </p:spTree>
    <p:extLst>
      <p:ext uri="{BB962C8B-B14F-4D97-AF65-F5344CB8AC3E}">
        <p14:creationId xmlns:p14="http://schemas.microsoft.com/office/powerpoint/2010/main" val="2417862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50CD-0F42-14F9-6956-69A9CCF9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80914" cy="1315257"/>
          </a:xfrm>
        </p:spPr>
        <p:txBody>
          <a:bodyPr/>
          <a:lstStyle/>
          <a:p>
            <a:r>
              <a:rPr lang="en-IN" b="1" dirty="0"/>
              <a:t>               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Expected and actual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A5CB6C-604B-C3C4-18FC-777F999A3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35" y="887947"/>
            <a:ext cx="9792929" cy="5082105"/>
          </a:xfrm>
        </p:spPr>
      </p:pic>
    </p:spTree>
    <p:extLst>
      <p:ext uri="{BB962C8B-B14F-4D97-AF65-F5344CB8AC3E}">
        <p14:creationId xmlns:p14="http://schemas.microsoft.com/office/powerpoint/2010/main" val="259943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53EA-2FC6-0E5F-6A3D-6CC7D807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27"/>
            <a:ext cx="10515600" cy="827313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4CED5-F674-9DF3-7BB0-936FCF102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4" y="1158240"/>
            <a:ext cx="8022772" cy="4802187"/>
          </a:xfrm>
        </p:spPr>
      </p:pic>
    </p:spTree>
    <p:extLst>
      <p:ext uri="{BB962C8B-B14F-4D97-AF65-F5344CB8AC3E}">
        <p14:creationId xmlns:p14="http://schemas.microsoft.com/office/powerpoint/2010/main" val="4062738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4880-AB87-7E41-F1A8-4AEB8525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37" y="1"/>
            <a:ext cx="10604863" cy="1332410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Sub task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B2839F-576E-0FAA-C745-0A6D3D4FE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03" y="1032895"/>
            <a:ext cx="9160329" cy="4792209"/>
          </a:xfrm>
        </p:spPr>
      </p:pic>
    </p:spTree>
    <p:extLst>
      <p:ext uri="{BB962C8B-B14F-4D97-AF65-F5344CB8AC3E}">
        <p14:creationId xmlns:p14="http://schemas.microsoft.com/office/powerpoint/2010/main" val="385750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3452-7A60-FC16-0EAC-E30EF7C7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69" y="295835"/>
            <a:ext cx="10369731" cy="1236874"/>
          </a:xfrm>
        </p:spPr>
        <p:txBody>
          <a:bodyPr/>
          <a:lstStyle/>
          <a:p>
            <a:r>
              <a:rPr lang="en-IN" b="1" dirty="0"/>
              <a:t>        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Expected result and actual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9A622-20F9-C390-027C-0F9FC850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6" y="1182801"/>
            <a:ext cx="8161182" cy="4492398"/>
          </a:xfrm>
        </p:spPr>
      </p:pic>
    </p:spTree>
    <p:extLst>
      <p:ext uri="{BB962C8B-B14F-4D97-AF65-F5344CB8AC3E}">
        <p14:creationId xmlns:p14="http://schemas.microsoft.com/office/powerpoint/2010/main" val="3451481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3C4C-BD6D-52BE-84DF-C9D3A811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486" y="365125"/>
            <a:ext cx="8828314" cy="766989"/>
          </a:xfrm>
        </p:spPr>
        <p:txBody>
          <a:bodyPr/>
          <a:lstStyle/>
          <a:p>
            <a:r>
              <a:rPr lang="en-IN" b="1" dirty="0"/>
              <a:t>    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data and test step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718C8-B8AC-56F4-BE8C-43A340E6D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66" y="1184955"/>
            <a:ext cx="7865090" cy="4488089"/>
          </a:xfrm>
        </p:spPr>
      </p:pic>
    </p:spTree>
    <p:extLst>
      <p:ext uri="{BB962C8B-B14F-4D97-AF65-F5344CB8AC3E}">
        <p14:creationId xmlns:p14="http://schemas.microsoft.com/office/powerpoint/2010/main" val="1536641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2E53-4D50-BE0B-915A-72044957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06" y="197223"/>
            <a:ext cx="10618694" cy="103939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Workflow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B7832D9-A457-6C89-C1E3-3903BD5FB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06" y="982980"/>
            <a:ext cx="8856616" cy="5048794"/>
          </a:xfrm>
        </p:spPr>
      </p:pic>
    </p:spTree>
    <p:extLst>
      <p:ext uri="{BB962C8B-B14F-4D97-AF65-F5344CB8AC3E}">
        <p14:creationId xmlns:p14="http://schemas.microsoft.com/office/powerpoint/2010/main" val="62414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E88F-EA35-7778-B3FD-F7ECF6B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Selenium Components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422106-8B39-3ECE-D7C2-65571F9A4B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61" y="1449294"/>
            <a:ext cx="10021077" cy="46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445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BCC8-A8B5-C12D-33EF-5C3EB122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417376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Project Home page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9D4F57-2934-F35F-ADF6-D8B2958B3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59" y="1344905"/>
            <a:ext cx="8110611" cy="4509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389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9130-AA15-FC8E-39E5-64DCA3B2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131"/>
            <a:ext cx="10515600" cy="1071155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Sign module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84B4D5F-F6DA-3F8F-8073-38F555B4C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6" y="1171816"/>
            <a:ext cx="8633012" cy="4667794"/>
          </a:xfrm>
        </p:spPr>
      </p:pic>
    </p:spTree>
    <p:extLst>
      <p:ext uri="{BB962C8B-B14F-4D97-AF65-F5344CB8AC3E}">
        <p14:creationId xmlns:p14="http://schemas.microsoft.com/office/powerpoint/2010/main" val="418757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3C33-25FC-6270-AE30-7C289010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8588"/>
            <a:ext cx="8596668" cy="1144495"/>
          </a:xfrm>
        </p:spPr>
        <p:txBody>
          <a:bodyPr/>
          <a:lstStyle/>
          <a:p>
            <a:r>
              <a:rPr lang="en-IN" b="1" dirty="0"/>
              <a:t>             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Searching of product name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2F2A68E-A86C-8F83-C1F7-5D444CECB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85" y="1503083"/>
            <a:ext cx="7735712" cy="4505506"/>
          </a:xfrm>
        </p:spPr>
      </p:pic>
    </p:spTree>
    <p:extLst>
      <p:ext uri="{BB962C8B-B14F-4D97-AF65-F5344CB8AC3E}">
        <p14:creationId xmlns:p14="http://schemas.microsoft.com/office/powerpoint/2010/main" val="942760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F3B0-8415-4D38-6F97-4C8CAB9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Selection of product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4D3F1DC-0F84-BEDF-4080-CFD7714C4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370" y="1430712"/>
            <a:ext cx="7882508" cy="4579483"/>
          </a:xfrm>
        </p:spPr>
      </p:pic>
    </p:spTree>
    <p:extLst>
      <p:ext uri="{BB962C8B-B14F-4D97-AF65-F5344CB8AC3E}">
        <p14:creationId xmlns:p14="http://schemas.microsoft.com/office/powerpoint/2010/main" val="367439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4AEE-C2EA-0E1D-FA28-DA84DABD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249"/>
            <a:ext cx="10515600" cy="942565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Payment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5BEF9-B319-D6A2-2009-C19F0C017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9" y="1344800"/>
            <a:ext cx="8866094" cy="4401576"/>
          </a:xfrm>
        </p:spPr>
      </p:pic>
    </p:spTree>
    <p:extLst>
      <p:ext uri="{BB962C8B-B14F-4D97-AF65-F5344CB8AC3E}">
        <p14:creationId xmlns:p14="http://schemas.microsoft.com/office/powerpoint/2010/main" val="361325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A48D-999E-C628-5A23-6109D66B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9" y="87106"/>
            <a:ext cx="10515600" cy="1325563"/>
          </a:xfrm>
        </p:spPr>
        <p:txBody>
          <a:bodyPr/>
          <a:lstStyle/>
          <a:p>
            <a:r>
              <a:rPr lang="en-IN" dirty="0"/>
              <a:t>           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Receiving a confirmation message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EEDAD78-2468-9726-5997-6F0D76281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92" y="1168829"/>
            <a:ext cx="7908914" cy="4863895"/>
          </a:xfrm>
        </p:spPr>
      </p:pic>
    </p:spTree>
    <p:extLst>
      <p:ext uri="{BB962C8B-B14F-4D97-AF65-F5344CB8AC3E}">
        <p14:creationId xmlns:p14="http://schemas.microsoft.com/office/powerpoint/2010/main" val="581031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EFFB-C24C-978E-7499-71B2C6DCC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Advantages of Selenium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3746-BBA1-108B-4C81-4EC374C5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066"/>
            <a:ext cx="10825316" cy="522092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</a:rPr>
              <a:t>Selenium IDE worked only in Mozilla while RC and WebDriver work in IE, Chrome, Firefox, Opera, Safari and many other browsers.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</a:rPr>
              <a:t> Selenium is an Open Source Software.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</a:rPr>
              <a:t> Selenium supports various programming languages to write programs (Test scripts)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</a:rPr>
              <a:t>WebDriver test cases execute faster when compared to the other tools of the Selenium suite.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</a:rPr>
              <a:t> It is very easy to locate web elements with the help of an ID, class, name, XPath, etc.</a:t>
            </a:r>
          </a:p>
          <a:p>
            <a:pPr algn="l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</a:rPr>
              <a:t>Selenium WebDriver supports automation of test scripts across the various devices, which can be BlackBerry, Android, and iPhones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2400" b="0" i="0" dirty="0">
              <a:solidFill>
                <a:schemeClr val="bg2">
                  <a:lumMod val="10000"/>
                </a:schemeClr>
              </a:solidFill>
              <a:effectLst/>
              <a:latin typeface="+mj-lt"/>
            </a:endParaRPr>
          </a:p>
          <a:p>
            <a:pPr marL="0" indent="0">
              <a:buNone/>
            </a:pPr>
            <a:br>
              <a:rPr lang="en-US" dirty="0"/>
            </a:br>
            <a:endParaRPr lang="en-IN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7526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FC09-1D2E-2EE2-D73C-FC968F6F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Drawbacks using software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E9E2-A8FB-C89C-4156-4C665869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53" y="1344706"/>
            <a:ext cx="10575751" cy="53412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Finding the element by using the locator sometimes  not all the time we may not find any attributes names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So that time we can use Xpath to find the locator of the element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But even though when we mentioned correct locator also sometimes it will throw an exception to avoid that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In this project I have implemented JavaScript executor by using  the executeScript method we can perform action on the web element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For scroll down a page or scroll up a page is also easily can implement by using executeScript method.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        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js.executeScript("window.scrollBy(100,0)", "");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       js.executeScript("arguments[0].click();", nextButton);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133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7BCA-F0A0-B78C-AE19-4FD3A43D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155766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Selenium Webdriver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DE5BD-79C3-65DE-F767-4110CB2F2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71" y="1272988"/>
            <a:ext cx="10762129" cy="490397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itchFamily="2" charset="0"/>
              </a:rPr>
              <a:t>Selenium Webdriver can support multiple languages like Java, Python, JavaScript, C# and so 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itchFamily="2" charset="0"/>
              </a:rPr>
              <a:t>Selenium Webdriver can be used to test an application in multiple browsers like Chrome, Firefox, Safari, IE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itchFamily="2" charset="0"/>
              </a:rPr>
              <a:t>Selenium Webdriver can be used to stimulate human-like actions like drag and drop, keypress, click and hold, and so on. </a:t>
            </a:r>
            <a:endParaRPr lang="en-US" sz="2400" dirty="0">
              <a:solidFill>
                <a:srgbClr val="000000"/>
              </a:solidFill>
              <a:latin typeface="Nunito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Nunito" pitchFamily="2" charset="0"/>
              </a:rPr>
              <a:t>Selenium Webdriver has the ability to test more than one device like Android, Blackberry, and iPhones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Source Sans Pro" panose="020B0604020202020204" pitchFamily="34" charset="0"/>
              </a:rPr>
              <a:t>The Selenium Webdriver tool is used for automating web application testing to verify that it works as expected or not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9301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6B9B-2C7C-0487-2330-351CE5C5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Selenium Architecture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69F1208-DA09-485B-D255-02AF8545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58" y="1790620"/>
            <a:ext cx="8771612" cy="364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79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7469-F00A-F183-CC39-F11F9BF4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1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4F420-EB4D-A1EC-DF20-A4C5E750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82" y="1057836"/>
            <a:ext cx="10663518" cy="511912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In this project I have mentioned about what are the methods and commands used for testing the e commerce application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By using selenium Webdriver we can test the application on user point of view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In this project I have tested the e commerce application basic functionality like purchasing a product, search any product in the search icon and sign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I have mentioned about What are the benefits and difficulties faced while using the selenium 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Test case and test Scenario I have mentioned in the project</a:t>
            </a:r>
          </a:p>
        </p:txBody>
      </p:sp>
    </p:spTree>
    <p:extLst>
      <p:ext uri="{BB962C8B-B14F-4D97-AF65-F5344CB8AC3E}">
        <p14:creationId xmlns:p14="http://schemas.microsoft.com/office/powerpoint/2010/main" val="126259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D179-C40B-0504-7D77-EF063AAF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23" y="235975"/>
            <a:ext cx="10645877" cy="1454714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Why e-commerce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4B33-4F7B-41B5-398B-BCF40464A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29" y="1102659"/>
            <a:ext cx="10878671" cy="5074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E-commerce (electronic commerce) is the activity of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electronically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buying or selling of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products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on online services or over the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Internet.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E-commerce application most of the user are using in this world</a:t>
            </a:r>
          </a:p>
          <a:p>
            <a:pPr marL="0" indent="0"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C688049-7D9F-4630-0EA7-36EDC31BE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239" y="3057048"/>
            <a:ext cx="5704110" cy="343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3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F546-398E-D0BF-0295-BCC6F0D22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7882"/>
            <a:ext cx="8596668" cy="1392518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Defects user facing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AFAB-92B0-4021-0F98-38A5C22C2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71" y="1174376"/>
            <a:ext cx="10683471" cy="54918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In e-commerce website after entering password and username sometimes user couldn’t login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Searching result may not shown after selecting a search icon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Add to cart option is not properly working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Some times user will not get the confirmation message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User try to cancel the order but misalignment or missing information in the chatbot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When user enters valid  credential values in payment part but sometimes it may show payment failed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User not able to track a product</a:t>
            </a:r>
          </a:p>
        </p:txBody>
      </p:sp>
    </p:spTree>
    <p:extLst>
      <p:ext uri="{BB962C8B-B14F-4D97-AF65-F5344CB8AC3E}">
        <p14:creationId xmlns:p14="http://schemas.microsoft.com/office/powerpoint/2010/main" val="40721733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326</TotalTime>
  <Words>2367</Words>
  <Application>Microsoft Office PowerPoint</Application>
  <PresentationFormat>Widescreen</PresentationFormat>
  <Paragraphs>310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70" baseType="lpstr">
      <vt:lpstr>-apple-system</vt:lpstr>
      <vt:lpstr>Arial</vt:lpstr>
      <vt:lpstr>Courier New</vt:lpstr>
      <vt:lpstr>Georgia</vt:lpstr>
      <vt:lpstr>inherit</vt:lpstr>
      <vt:lpstr>inter-bold</vt:lpstr>
      <vt:lpstr>inter-regular</vt:lpstr>
      <vt:lpstr>Liberation Mono</vt:lpstr>
      <vt:lpstr>Nunito</vt:lpstr>
      <vt:lpstr>Nunito Sans</vt:lpstr>
      <vt:lpstr>open sans</vt:lpstr>
      <vt:lpstr>open sans</vt:lpstr>
      <vt:lpstr>Source Sans Pro</vt:lpstr>
      <vt:lpstr>source-sans-pro</vt:lpstr>
      <vt:lpstr>Times New Roman</vt:lpstr>
      <vt:lpstr>Titillium</vt:lpstr>
      <vt:lpstr>Trebuchet MS</vt:lpstr>
      <vt:lpstr>urw-din</vt:lpstr>
      <vt:lpstr>verdana</vt:lpstr>
      <vt:lpstr>Wingdings</vt:lpstr>
      <vt:lpstr>Wingdings 3</vt:lpstr>
      <vt:lpstr>Work Sans</vt:lpstr>
      <vt:lpstr>Facet</vt:lpstr>
      <vt:lpstr>Project title :  Testing the functionality    of  Luma e-commerce application Using selenium </vt:lpstr>
      <vt:lpstr>Types of Web Application Testing Tool</vt:lpstr>
      <vt:lpstr>Why Selenium Tool?</vt:lpstr>
      <vt:lpstr>Selenium Components</vt:lpstr>
      <vt:lpstr>Selenium Webdriver</vt:lpstr>
      <vt:lpstr>Selenium Architecture</vt:lpstr>
      <vt:lpstr>Project Introduction</vt:lpstr>
      <vt:lpstr>Why e-commerce application?</vt:lpstr>
      <vt:lpstr>Defects user facing</vt:lpstr>
      <vt:lpstr>Modules used in project</vt:lpstr>
      <vt:lpstr>Types of commands</vt:lpstr>
      <vt:lpstr>Methods Used in project</vt:lpstr>
      <vt:lpstr>Find element</vt:lpstr>
      <vt:lpstr>Element visibility </vt:lpstr>
      <vt:lpstr>Sendkeys Method</vt:lpstr>
      <vt:lpstr>Sleep method</vt:lpstr>
      <vt:lpstr>JavaScript executor</vt:lpstr>
      <vt:lpstr>Forward Method</vt:lpstr>
      <vt:lpstr>Close method</vt:lpstr>
      <vt:lpstr>Locators</vt:lpstr>
      <vt:lpstr>Locator id</vt:lpstr>
      <vt:lpstr>Locator name</vt:lpstr>
      <vt:lpstr>Locator class name</vt:lpstr>
      <vt:lpstr>Locator Partial linktext</vt:lpstr>
      <vt:lpstr>Locator Xpath</vt:lpstr>
      <vt:lpstr>    Locators types</vt:lpstr>
      <vt:lpstr>Test  case</vt:lpstr>
      <vt:lpstr>                       Test scenario </vt:lpstr>
      <vt:lpstr>                            Test case</vt:lpstr>
      <vt:lpstr>Jira tool</vt:lpstr>
      <vt:lpstr>Types  of issues</vt:lpstr>
      <vt:lpstr>                     Test case management</vt:lpstr>
      <vt:lpstr>                              Task issue</vt:lpstr>
      <vt:lpstr>                Expected and actual result</vt:lpstr>
      <vt:lpstr>                              Workflow</vt:lpstr>
      <vt:lpstr>                              Sub task </vt:lpstr>
      <vt:lpstr>         Expected result and actual result</vt:lpstr>
      <vt:lpstr>     Test data and test step</vt:lpstr>
      <vt:lpstr>Workflow</vt:lpstr>
      <vt:lpstr>                    Project Home page</vt:lpstr>
      <vt:lpstr>                          Sign module </vt:lpstr>
      <vt:lpstr>              Searching of product name</vt:lpstr>
      <vt:lpstr>                    Selection of product</vt:lpstr>
      <vt:lpstr>                     Payment process</vt:lpstr>
      <vt:lpstr>            Receiving a confirmation message</vt:lpstr>
      <vt:lpstr>Advantages of Selenium tool</vt:lpstr>
      <vt:lpstr>Drawbacks using software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yuvanraja8219@outlook.com</dc:creator>
  <cp:lastModifiedBy>yuvanraja8219@outlook.com</cp:lastModifiedBy>
  <cp:revision>2</cp:revision>
  <dcterms:created xsi:type="dcterms:W3CDTF">2022-11-23T09:48:16Z</dcterms:created>
  <dcterms:modified xsi:type="dcterms:W3CDTF">2022-12-02T06:48:54Z</dcterms:modified>
</cp:coreProperties>
</file>